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5" r:id="rId4"/>
    <p:sldId id="257" r:id="rId5"/>
    <p:sldId id="267" r:id="rId6"/>
    <p:sldId id="264" r:id="rId7"/>
    <p:sldId id="279" r:id="rId8"/>
    <p:sldId id="268" r:id="rId9"/>
    <p:sldId id="311" r:id="rId10"/>
    <p:sldId id="280" r:id="rId11"/>
    <p:sldId id="269" r:id="rId12"/>
    <p:sldId id="308" r:id="rId13"/>
    <p:sldId id="312" r:id="rId14"/>
    <p:sldId id="271" r:id="rId15"/>
    <p:sldId id="309" r:id="rId16"/>
    <p:sldId id="310" r:id="rId17"/>
    <p:sldId id="259" r:id="rId18"/>
    <p:sldId id="281" r:id="rId19"/>
    <p:sldId id="282" r:id="rId20"/>
    <p:sldId id="283" r:id="rId21"/>
    <p:sldId id="272" r:id="rId22"/>
    <p:sldId id="274" r:id="rId23"/>
    <p:sldId id="275" r:id="rId24"/>
    <p:sldId id="263" r:id="rId25"/>
    <p:sldId id="284" r:id="rId26"/>
    <p:sldId id="314" r:id="rId27"/>
    <p:sldId id="315" r:id="rId28"/>
    <p:sldId id="285" r:id="rId29"/>
    <p:sldId id="277" r:id="rId30"/>
    <p:sldId id="278" r:id="rId31"/>
    <p:sldId id="286" r:id="rId32"/>
    <p:sldId id="287" r:id="rId33"/>
    <p:sldId id="260" r:id="rId34"/>
    <p:sldId id="288" r:id="rId35"/>
    <p:sldId id="316" r:id="rId36"/>
    <p:sldId id="317" r:id="rId37"/>
    <p:sldId id="261" r:id="rId38"/>
    <p:sldId id="262" r:id="rId39"/>
    <p:sldId id="289" r:id="rId40"/>
    <p:sldId id="258" r:id="rId41"/>
    <p:sldId id="290" r:id="rId42"/>
    <p:sldId id="291" r:id="rId43"/>
    <p:sldId id="292" r:id="rId44"/>
    <p:sldId id="273" r:id="rId45"/>
    <p:sldId id="293" r:id="rId46"/>
    <p:sldId id="305" r:id="rId47"/>
    <p:sldId id="306" r:id="rId48"/>
    <p:sldId id="294" r:id="rId49"/>
    <p:sldId id="307" r:id="rId50"/>
    <p:sldId id="297" r:id="rId51"/>
    <p:sldId id="298" r:id="rId52"/>
    <p:sldId id="295" r:id="rId53"/>
    <p:sldId id="313" r:id="rId54"/>
    <p:sldId id="299" r:id="rId55"/>
    <p:sldId id="300" r:id="rId56"/>
    <p:sldId id="301" r:id="rId57"/>
    <p:sldId id="304" r:id="rId58"/>
    <p:sldId id="302" r:id="rId59"/>
    <p:sldId id="296" r:id="rId60"/>
    <p:sldId id="319" r:id="rId6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B742"/>
    <a:srgbClr val="F0C31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85D41-3FDD-460D-BECD-B088779BA8ED}" v="67" dt="2022-04-20T19:44:15.226"/>
    <p1510:client id="{35C2E7C6-62DE-40CE-A2C4-ABC6D0891C10}" v="287" dt="2022-04-12T19:38:50.408"/>
    <p1510:client id="{784442DA-94A7-4BFD-AC79-F572F068B1A9}" v="4" dt="2022-02-03T11:52:44.752"/>
    <p1510:client id="{A4E32F50-C439-494F-BE22-62D983CDA367}" v="931" dt="2022-04-12T20:41:30.198"/>
    <p1510:client id="{B6F76FBC-B7B2-4CCC-BCA5-D99F0E8CB2A4}" v="242" dt="2022-04-12T19:11:00.252"/>
    <p1510:client id="{C7BBB814-BEC3-4EA0-AF64-F2A23A38D58E}" v="84" dt="2022-04-12T19:55:02.668"/>
    <p1510:client id="{CE449AB7-CF2E-432B-9108-753927AA3DEF}" v="1040" dt="2022-04-20T20:50:24.276"/>
    <p1510:client id="{EDD2E948-9953-43E7-9741-D1F94145A277}" v="9" dt="2022-04-12T20:47:23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providerId="Windows Live" clId="Web-{CE449AB7-CF2E-432B-9108-753927AA3DEF}"/>
    <pc:docChg chg="addSld delSld modSld sldOrd modMainMaster">
      <pc:chgData name="Gość" userId="" providerId="Windows Live" clId="Web-{CE449AB7-CF2E-432B-9108-753927AA3DEF}" dt="2022-04-20T20:50:24.276" v="985"/>
      <pc:docMkLst>
        <pc:docMk/>
      </pc:docMkLst>
      <pc:sldChg chg="modTransition">
        <pc:chgData name="Gość" userId="" providerId="Windows Live" clId="Web-{CE449AB7-CF2E-432B-9108-753927AA3DEF}" dt="2022-04-20T20:50:24.276" v="985"/>
        <pc:sldMkLst>
          <pc:docMk/>
          <pc:sldMk cId="1774342818" sldId="256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205477923" sldId="257"/>
        </pc:sldMkLst>
      </pc:sldChg>
      <pc:sldChg chg="addSp delSp modSp ord modTransition">
        <pc:chgData name="Gość" userId="" providerId="Windows Live" clId="Web-{CE449AB7-CF2E-432B-9108-753927AA3DEF}" dt="2022-04-20T20:50:17.495" v="984"/>
        <pc:sldMkLst>
          <pc:docMk/>
          <pc:sldMk cId="887274752" sldId="258"/>
        </pc:sldMkLst>
        <pc:spChg chg="add mod">
          <ac:chgData name="Gość" userId="" providerId="Windows Live" clId="Web-{CE449AB7-CF2E-432B-9108-753927AA3DEF}" dt="2022-04-20T20:25:27.626" v="483"/>
          <ac:spMkLst>
            <pc:docMk/>
            <pc:sldMk cId="887274752" sldId="258"/>
            <ac:spMk id="6" creationId="{6B44A148-80DE-BE7F-9A2E-0C863FBE926C}"/>
          </ac:spMkLst>
        </pc:spChg>
        <pc:picChg chg="del mod">
          <ac:chgData name="Gość" userId="" providerId="Windows Live" clId="Web-{CE449AB7-CF2E-432B-9108-753927AA3DEF}" dt="2022-04-20T20:25:27.626" v="483"/>
          <ac:picMkLst>
            <pc:docMk/>
            <pc:sldMk cId="887274752" sldId="258"/>
            <ac:picMk id="4" creationId="{A1266A88-E0F4-5C36-7436-3826D4DA1DED}"/>
          </ac:picMkLst>
        </pc:picChg>
        <pc:picChg chg="mod">
          <ac:chgData name="Gość" userId="" providerId="Windows Live" clId="Web-{CE449AB7-CF2E-432B-9108-753927AA3DEF}" dt="2022-04-20T20:25:30.095" v="484" actId="1076"/>
          <ac:picMkLst>
            <pc:docMk/>
            <pc:sldMk cId="887274752" sldId="258"/>
            <ac:picMk id="2054" creationId="{B0979EC2-AF7E-4664-BBE0-063C489203A7}"/>
          </ac:picMkLst>
        </pc:picChg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267581388" sldId="259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035625079" sldId="260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703536455" sldId="261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870372986" sldId="262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467989164" sldId="263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743492693" sldId="264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400324643" sldId="265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987720568" sldId="266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487941927" sldId="267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715825740" sldId="268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905074131" sldId="269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453226074" sldId="270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2593750295" sldId="271"/>
        </pc:sldMkLst>
      </pc:sldChg>
      <pc:sldChg chg="ord modTransition">
        <pc:chgData name="Gość" userId="" providerId="Windows Live" clId="Web-{CE449AB7-CF2E-432B-9108-753927AA3DEF}" dt="2022-04-20T20:50:17.495" v="984"/>
        <pc:sldMkLst>
          <pc:docMk/>
          <pc:sldMk cId="2953425159" sldId="272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576371040" sldId="273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649489373" sldId="274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438349267" sldId="275"/>
        </pc:sldMkLst>
      </pc:sldChg>
      <pc:sldChg chg="del">
        <pc:chgData name="Gość" userId="" providerId="Windows Live" clId="Web-{CE449AB7-CF2E-432B-9108-753927AA3DEF}" dt="2022-04-20T20:08:09.176" v="240"/>
        <pc:sldMkLst>
          <pc:docMk/>
          <pc:sldMk cId="3866398462" sldId="276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1849490276" sldId="277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519255002" sldId="278"/>
        </pc:sldMkLst>
      </pc:sldChg>
      <pc:sldChg chg="modTransition">
        <pc:chgData name="Gość" userId="" providerId="Windows Live" clId="Web-{CE449AB7-CF2E-432B-9108-753927AA3DEF}" dt="2022-04-20T20:50:17.495" v="984"/>
        <pc:sldMkLst>
          <pc:docMk/>
          <pc:sldMk cId="3822515926" sldId="279"/>
        </pc:sldMkLst>
      </pc:sldChg>
      <pc:sldChg chg="addSp delSp modSp mod modTransition setBg setClrOvrMap">
        <pc:chgData name="Gość" userId="" providerId="Windows Live" clId="Web-{CE449AB7-CF2E-432B-9108-753927AA3DEF}" dt="2022-04-20T20:50:17.495" v="984"/>
        <pc:sldMkLst>
          <pc:docMk/>
          <pc:sldMk cId="2350492985" sldId="280"/>
        </pc:sldMkLst>
        <pc:spChg chg="mod">
          <ac:chgData name="Gość" userId="" providerId="Windows Live" clId="Web-{CE449AB7-CF2E-432B-9108-753927AA3DEF}" dt="2022-04-20T19:50:01.115" v="45" actId="1076"/>
          <ac:spMkLst>
            <pc:docMk/>
            <pc:sldMk cId="2350492985" sldId="280"/>
            <ac:spMk id="2" creationId="{85BEDF33-F0B9-0649-1C04-4BF524F05F29}"/>
          </ac:spMkLst>
        </pc:spChg>
        <pc:spChg chg="del">
          <ac:chgData name="Gość" userId="" providerId="Windows Live" clId="Web-{CE449AB7-CF2E-432B-9108-753927AA3DEF}" dt="2022-04-20T19:48:21.972" v="20"/>
          <ac:spMkLst>
            <pc:docMk/>
            <pc:sldMk cId="2350492985" sldId="280"/>
            <ac:spMk id="3" creationId="{F226EA52-05EB-4D9F-82C9-4C7152E472FE}"/>
          </ac:spMkLst>
        </pc:spChg>
        <pc:spChg chg="add del">
          <ac:chgData name="Gość" userId="" providerId="Windows Live" clId="Web-{CE449AB7-CF2E-432B-9108-753927AA3DEF}" dt="2022-04-20T19:48:52.660" v="24"/>
          <ac:spMkLst>
            <pc:docMk/>
            <pc:sldMk cId="2350492985" sldId="280"/>
            <ac:spMk id="10" creationId="{4DB6176C-3F5F-0312-5655-ADF42C41CD11}"/>
          </ac:spMkLst>
        </pc:spChg>
        <pc:spChg chg="add del">
          <ac:chgData name="Gość" userId="" providerId="Windows Live" clId="Web-{CE449AB7-CF2E-432B-9108-753927AA3DEF}" dt="2022-04-20T19:48:52.660" v="24"/>
          <ac:spMkLst>
            <pc:docMk/>
            <pc:sldMk cId="2350492985" sldId="280"/>
            <ac:spMk id="13" creationId="{71A784BF-09DB-448D-99FC-B49DFC6605D5}"/>
          </ac:spMkLst>
        </pc:spChg>
        <pc:spChg chg="add del">
          <ac:chgData name="Gość" userId="" providerId="Windows Live" clId="Web-{CE449AB7-CF2E-432B-9108-753927AA3DEF}" dt="2022-04-20T19:48:52.660" v="24"/>
          <ac:spMkLst>
            <pc:docMk/>
            <pc:sldMk cId="2350492985" sldId="280"/>
            <ac:spMk id="15" creationId="{917859B3-4C91-478D-929D-BB6433F90849}"/>
          </ac:spMkLst>
        </pc:spChg>
        <pc:spChg chg="add del">
          <ac:chgData name="Gość" userId="" providerId="Windows Live" clId="Web-{CE449AB7-CF2E-432B-9108-753927AA3DEF}" dt="2022-04-20T19:48:52.660" v="24"/>
          <ac:spMkLst>
            <pc:docMk/>
            <pc:sldMk cId="2350492985" sldId="280"/>
            <ac:spMk id="17" creationId="{6283FBD2-A663-469F-855C-06D86E3C1161}"/>
          </ac:spMkLst>
        </pc:spChg>
        <pc:spChg chg="add del">
          <ac:chgData name="Gość" userId="" providerId="Windows Live" clId="Web-{CE449AB7-CF2E-432B-9108-753927AA3DEF}" dt="2022-04-20T19:48:52.660" v="24"/>
          <ac:spMkLst>
            <pc:docMk/>
            <pc:sldMk cId="2350492985" sldId="280"/>
            <ac:spMk id="19" creationId="{8A1279FC-7441-4E55-B082-2774E6316482}"/>
          </ac:spMkLst>
        </pc:spChg>
        <pc:picChg chg="add mod ord">
          <ac:chgData name="Gość" userId="" providerId="Windows Live" clId="Web-{CE449AB7-CF2E-432B-9108-753927AA3DEF}" dt="2022-04-20T19:49:55.443" v="43" actId="1076"/>
          <ac:picMkLst>
            <pc:docMk/>
            <pc:sldMk cId="2350492985" sldId="280"/>
            <ac:picMk id="4" creationId="{3F69D057-69B4-EA23-051E-8B8333423A34}"/>
          </ac:picMkLst>
        </pc:picChg>
        <pc:picChg chg="add mod ord">
          <ac:chgData name="Gość" userId="" providerId="Windows Live" clId="Web-{CE449AB7-CF2E-432B-9108-753927AA3DEF}" dt="2022-04-20T19:49:35.630" v="39" actId="1076"/>
          <ac:picMkLst>
            <pc:docMk/>
            <pc:sldMk cId="2350492985" sldId="280"/>
            <ac:picMk id="5" creationId="{032CA1DC-0976-E36D-B8BC-D2E358CCD08A}"/>
          </ac:picMkLst>
        </pc:picChg>
        <pc:picChg chg="add mod">
          <ac:chgData name="Gość" userId="" providerId="Windows Live" clId="Web-{CE449AB7-CF2E-432B-9108-753927AA3DEF}" dt="2022-04-20T19:49:58.975" v="44" actId="1076"/>
          <ac:picMkLst>
            <pc:docMk/>
            <pc:sldMk cId="2350492985" sldId="280"/>
            <ac:picMk id="6" creationId="{5BD07586-9BB5-51E0-81D4-64FE22B3DB4E}"/>
          </ac:picMkLst>
        </pc:picChg>
        <pc:picChg chg="add mod">
          <ac:chgData name="Gość" userId="" providerId="Windows Live" clId="Web-{CE449AB7-CF2E-432B-9108-753927AA3DEF}" dt="2022-04-20T19:50:51.976" v="59"/>
          <ac:picMkLst>
            <pc:docMk/>
            <pc:sldMk cId="2350492985" sldId="280"/>
            <ac:picMk id="7" creationId="{85E88040-5702-5297-830B-DCF7B61019D4}"/>
          </ac:picMkLst>
        </pc:picChg>
        <pc:picChg chg="add mod">
          <ac:chgData name="Gość" userId="" providerId="Windows Live" clId="Web-{CE449AB7-CF2E-432B-9108-753927AA3DEF}" dt="2022-04-20T19:50:32.476" v="54"/>
          <ac:picMkLst>
            <pc:docMk/>
            <pc:sldMk cId="2350492985" sldId="280"/>
            <ac:picMk id="8" creationId="{CE191FD0-C384-54DF-6929-0F0094E5E1BF}"/>
          </ac:picMkLst>
        </pc:picChg>
        <pc:cxnChg chg="add">
          <ac:chgData name="Gość" userId="" providerId="Windows Live" clId="Web-{CE449AB7-CF2E-432B-9108-753927AA3DEF}" dt="2022-04-20T19:48:59.598" v="27"/>
          <ac:cxnSpMkLst>
            <pc:docMk/>
            <pc:sldMk cId="2350492985" sldId="280"/>
            <ac:cxnSpMk id="11" creationId="{60188E89-AF78-40F6-B787-E9BD9C625686}"/>
          </ac:cxnSpMkLst>
        </pc:cxn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4165394336" sldId="281"/>
        </pc:sldMkLst>
        <pc:spChg chg="mod ord">
          <ac:chgData name="Gość" userId="" providerId="Windows Live" clId="Web-{CE449AB7-CF2E-432B-9108-753927AA3DEF}" dt="2022-04-20T19:54:17.669" v="98" actId="20577"/>
          <ac:spMkLst>
            <pc:docMk/>
            <pc:sldMk cId="4165394336" sldId="281"/>
            <ac:spMk id="2" creationId="{CC6871B5-848A-3E71-7A60-4769EB758FCE}"/>
          </ac:spMkLst>
        </pc:spChg>
        <pc:spChg chg="del">
          <ac:chgData name="Gość" userId="" providerId="Windows Live" clId="Web-{CE449AB7-CF2E-432B-9108-753927AA3DEF}" dt="2022-04-20T19:53:32.824" v="86"/>
          <ac:spMkLst>
            <pc:docMk/>
            <pc:sldMk cId="4165394336" sldId="281"/>
            <ac:spMk id="3" creationId="{6D28E3C2-87FA-B0F5-9FE8-8DF07343063E}"/>
          </ac:spMkLst>
        </pc:spChg>
        <pc:spChg chg="add">
          <ac:chgData name="Gość" userId="" providerId="Windows Live" clId="Web-{CE449AB7-CF2E-432B-9108-753927AA3DEF}" dt="2022-04-20T19:53:41.871" v="89"/>
          <ac:spMkLst>
            <pc:docMk/>
            <pc:sldMk cId="4165394336" sldId="281"/>
            <ac:spMk id="9" creationId="{37C89E4B-3C9F-44B9-8B86-D9E3D112D8EC}"/>
          </ac:spMkLst>
        </pc:spChg>
        <pc:picChg chg="add mod ord">
          <ac:chgData name="Gość" userId="" providerId="Windows Live" clId="Web-{CE449AB7-CF2E-432B-9108-753927AA3DEF}" dt="2022-04-20T19:53:41.871" v="89"/>
          <ac:picMkLst>
            <pc:docMk/>
            <pc:sldMk cId="4165394336" sldId="281"/>
            <ac:picMk id="4" creationId="{9486DF15-5859-92FE-DBDA-3E28667A5D0A}"/>
          </ac:picMkLst>
        </pc:picChg>
        <pc:cxnChg chg="add">
          <ac:chgData name="Gość" userId="" providerId="Windows Live" clId="Web-{CE449AB7-CF2E-432B-9108-753927AA3DEF}" dt="2022-04-20T19:53:41.871" v="89"/>
          <ac:cxnSpMkLst>
            <pc:docMk/>
            <pc:sldMk cId="4165394336" sldId="281"/>
            <ac:cxnSpMk id="11" creationId="{AA2EAA10-076F-46BD-8F0F-B9A2FB77A85C}"/>
          </ac:cxnSpMkLst>
        </pc:cxnChg>
        <pc:cxnChg chg="add">
          <ac:chgData name="Gość" userId="" providerId="Windows Live" clId="Web-{CE449AB7-CF2E-432B-9108-753927AA3DEF}" dt="2022-04-20T19:53:41.871" v="89"/>
          <ac:cxnSpMkLst>
            <pc:docMk/>
            <pc:sldMk cId="4165394336" sldId="281"/>
            <ac:cxnSpMk id="13" creationId="{D891E407-403B-4764-86C9-33A56D3BCAA3}"/>
          </ac:cxnSpMkLst>
        </pc:cxn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2786007860" sldId="282"/>
        </pc:sldMkLst>
        <pc:spChg chg="mod">
          <ac:chgData name="Gość" userId="" providerId="Windows Live" clId="Web-{CE449AB7-CF2E-432B-9108-753927AA3DEF}" dt="2022-04-20T19:58:10.754" v="136" actId="1076"/>
          <ac:spMkLst>
            <pc:docMk/>
            <pc:sldMk cId="2786007860" sldId="282"/>
            <ac:spMk id="2" creationId="{2DA03A5D-A616-AA0E-76AA-813FCBB77E9E}"/>
          </ac:spMkLst>
        </pc:spChg>
        <pc:spChg chg="del">
          <ac:chgData name="Gość" userId="" providerId="Windows Live" clId="Web-{CE449AB7-CF2E-432B-9108-753927AA3DEF}" dt="2022-04-20T19:57:30.237" v="125"/>
          <ac:spMkLst>
            <pc:docMk/>
            <pc:sldMk cId="2786007860" sldId="282"/>
            <ac:spMk id="3" creationId="{F00F7C47-B963-4569-1233-D4403216C8CA}"/>
          </ac:spMkLst>
        </pc:spChg>
        <pc:spChg chg="add del">
          <ac:chgData name="Gość" userId="" providerId="Windows Live" clId="Web-{CE449AB7-CF2E-432B-9108-753927AA3DEF}" dt="2022-04-20T19:57:57.160" v="130"/>
          <ac:spMkLst>
            <pc:docMk/>
            <pc:sldMk cId="2786007860" sldId="282"/>
            <ac:spMk id="8" creationId="{E2A1D307-1AC2-6508-79C3-D71F0EFA9AA6}"/>
          </ac:spMkLst>
        </pc:spChg>
        <pc:spChg chg="add">
          <ac:chgData name="Gość" userId="" providerId="Windows Live" clId="Web-{CE449AB7-CF2E-432B-9108-753927AA3DEF}" dt="2022-04-20T19:57:40.456" v="127"/>
          <ac:spMkLst>
            <pc:docMk/>
            <pc:sldMk cId="2786007860" sldId="282"/>
            <ac:spMk id="11" creationId="{F13C74B1-5B17-4795-BED0-7140497B445A}"/>
          </ac:spMkLst>
        </pc:spChg>
        <pc:spChg chg="add">
          <ac:chgData name="Gość" userId="" providerId="Windows Live" clId="Web-{CE449AB7-CF2E-432B-9108-753927AA3DEF}" dt="2022-04-20T19:57:40.456" v="127"/>
          <ac:spMkLst>
            <pc:docMk/>
            <pc:sldMk cId="2786007860" sldId="282"/>
            <ac:spMk id="13" creationId="{D4974D33-8DC5-464E-8C6D-BE58F0669C17}"/>
          </ac:spMkLst>
        </pc:spChg>
        <pc:spChg chg="add mod">
          <ac:chgData name="Gość" userId="" providerId="Windows Live" clId="Web-{CE449AB7-CF2E-432B-9108-753927AA3DEF}" dt="2022-04-20T19:58:21.848" v="139" actId="14100"/>
          <ac:spMkLst>
            <pc:docMk/>
            <pc:sldMk cId="2786007860" sldId="282"/>
            <ac:spMk id="22" creationId="{E989CE46-F06A-6C54-E5B0-8FD32DAEF62B}"/>
          </ac:spMkLst>
        </pc:spChg>
        <pc:graphicFrameChg chg="add del mod ord modGraphic">
          <ac:chgData name="Gość" userId="" providerId="Windows Live" clId="Web-{CE449AB7-CF2E-432B-9108-753927AA3DEF}" dt="2022-04-20T19:58:02.113" v="132"/>
          <ac:graphicFrameMkLst>
            <pc:docMk/>
            <pc:sldMk cId="2786007860" sldId="282"/>
            <ac:graphicFrameMk id="5" creationId="{0DE7D28C-2ECC-6701-F763-F3D11E7BCA73}"/>
          </ac:graphicFrameMkLst>
        </pc:graphicFrameChg>
        <pc:picChg chg="add mod ord">
          <ac:chgData name="Gość" userId="" providerId="Windows Live" clId="Web-{CE449AB7-CF2E-432B-9108-753927AA3DEF}" dt="2022-04-20T19:57:40.456" v="127"/>
          <ac:picMkLst>
            <pc:docMk/>
            <pc:sldMk cId="2786007860" sldId="282"/>
            <ac:picMk id="4" creationId="{D1511394-885B-040E-1B8C-AB73B9B7C62A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885147698" sldId="283"/>
        </pc:sldMkLst>
        <pc:spChg chg="mod">
          <ac:chgData name="Gość" userId="" providerId="Windows Live" clId="Web-{CE449AB7-CF2E-432B-9108-753927AA3DEF}" dt="2022-04-20T19:59:54.194" v="165" actId="20577"/>
          <ac:spMkLst>
            <pc:docMk/>
            <pc:sldMk cId="885147698" sldId="283"/>
            <ac:spMk id="2" creationId="{D30AFD70-1FB2-3F49-23EB-F52111D8E8CF}"/>
          </ac:spMkLst>
        </pc:spChg>
        <pc:spChg chg="del">
          <ac:chgData name="Gość" userId="" providerId="Windows Live" clId="Web-{CE449AB7-CF2E-432B-9108-753927AA3DEF}" dt="2022-04-20T20:01:18.821" v="166"/>
          <ac:spMkLst>
            <pc:docMk/>
            <pc:sldMk cId="885147698" sldId="283"/>
            <ac:spMk id="3" creationId="{5D1B8DAD-1ECC-0824-58C2-22821C096B2F}"/>
          </ac:spMkLst>
        </pc:spChg>
        <pc:spChg chg="add del mod">
          <ac:chgData name="Gość" userId="" providerId="Windows Live" clId="Web-{CE449AB7-CF2E-432B-9108-753927AA3DEF}" dt="2022-04-20T20:01:44.416" v="170"/>
          <ac:spMkLst>
            <pc:docMk/>
            <pc:sldMk cId="885147698" sldId="283"/>
            <ac:spMk id="12" creationId="{C78FF058-94B0-F693-A4F0-6CEF812AD263}"/>
          </ac:spMkLst>
        </pc:spChg>
        <pc:graphicFrameChg chg="add del mod ord modGraphic">
          <ac:chgData name="Gość" userId="" providerId="Windows Live" clId="Web-{CE449AB7-CF2E-432B-9108-753927AA3DEF}" dt="2022-04-20T20:01:26.650" v="167"/>
          <ac:graphicFrameMkLst>
            <pc:docMk/>
            <pc:sldMk cId="885147698" sldId="283"/>
            <ac:graphicFrameMk id="4" creationId="{8767D046-BFCC-8E23-5B3E-DE46217C3184}"/>
          </ac:graphicFrameMkLst>
        </pc:graphicFrameChg>
        <pc:graphicFrameChg chg="add del">
          <ac:chgData name="Gość" userId="" providerId="Windows Live" clId="Web-{CE449AB7-CF2E-432B-9108-753927AA3DEF}" dt="2022-04-20T20:01:36.415" v="169"/>
          <ac:graphicFrameMkLst>
            <pc:docMk/>
            <pc:sldMk cId="885147698" sldId="283"/>
            <ac:graphicFrameMk id="13" creationId="{6E869F51-0F44-C0E6-5522-B9DD8537375C}"/>
          </ac:graphicFrameMkLst>
        </pc:graphicFrameChg>
        <pc:picChg chg="add mod ord">
          <ac:chgData name="Gość" userId="" providerId="Windows Live" clId="Web-{CE449AB7-CF2E-432B-9108-753927AA3DEF}" dt="2022-04-20T20:02:10.573" v="178" actId="14100"/>
          <ac:picMkLst>
            <pc:docMk/>
            <pc:sldMk cId="885147698" sldId="283"/>
            <ac:picMk id="20" creationId="{E372EE5C-6C21-6702-BE3F-1181E1BF44BB}"/>
          </ac:picMkLst>
        </pc:picChg>
        <pc:picChg chg="add mod">
          <ac:chgData name="Gość" userId="" providerId="Windows Live" clId="Web-{CE449AB7-CF2E-432B-9108-753927AA3DEF}" dt="2022-04-20T20:02:17.495" v="182" actId="1076"/>
          <ac:picMkLst>
            <pc:docMk/>
            <pc:sldMk cId="885147698" sldId="283"/>
            <ac:picMk id="21" creationId="{589264A0-5426-7718-D7A9-293E99C961B6}"/>
          </ac:picMkLst>
        </pc:picChg>
        <pc:picChg chg="add mod">
          <ac:chgData name="Gość" userId="" providerId="Windows Live" clId="Web-{CE449AB7-CF2E-432B-9108-753927AA3DEF}" dt="2022-04-20T20:02:22.948" v="184" actId="14100"/>
          <ac:picMkLst>
            <pc:docMk/>
            <pc:sldMk cId="885147698" sldId="283"/>
            <ac:picMk id="22" creationId="{15C47EF9-9742-E32D-A39A-5149E86410CD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4098181770" sldId="284"/>
        </pc:sldMkLst>
        <pc:spChg chg="mod">
          <ac:chgData name="Gość" userId="" providerId="Windows Live" clId="Web-{CE449AB7-CF2E-432B-9108-753927AA3DEF}" dt="2022-04-20T20:05:30.641" v="228" actId="20577"/>
          <ac:spMkLst>
            <pc:docMk/>
            <pc:sldMk cId="4098181770" sldId="284"/>
            <ac:spMk id="2" creationId="{F9FD62A9-FDCB-0CEF-D407-57CB0AF7749F}"/>
          </ac:spMkLst>
        </pc:spChg>
        <pc:spChg chg="del">
          <ac:chgData name="Gość" userId="" providerId="Windows Live" clId="Web-{CE449AB7-CF2E-432B-9108-753927AA3DEF}" dt="2022-04-20T20:07:08.112" v="229"/>
          <ac:spMkLst>
            <pc:docMk/>
            <pc:sldMk cId="4098181770" sldId="284"/>
            <ac:spMk id="3" creationId="{489E1B68-7527-AB4F-5AB8-A14FAA050BFA}"/>
          </ac:spMkLst>
        </pc:spChg>
        <pc:picChg chg="add mod ord">
          <ac:chgData name="Gość" userId="" providerId="Windows Live" clId="Web-{CE449AB7-CF2E-432B-9108-753927AA3DEF}" dt="2022-04-20T20:07:41.504" v="237" actId="1076"/>
          <ac:picMkLst>
            <pc:docMk/>
            <pc:sldMk cId="4098181770" sldId="284"/>
            <ac:picMk id="4" creationId="{463F15DE-BA84-BAA7-6D4D-D653EC09AFCE}"/>
          </ac:picMkLst>
        </pc:picChg>
        <pc:picChg chg="add mod ord">
          <ac:chgData name="Gość" userId="" providerId="Windows Live" clId="Web-{CE449AB7-CF2E-432B-9108-753927AA3DEF}" dt="2022-04-20T20:07:48.582" v="239"/>
          <ac:picMkLst>
            <pc:docMk/>
            <pc:sldMk cId="4098181770" sldId="284"/>
            <ac:picMk id="5" creationId="{D145E0DB-4624-C643-9B4B-943377738139}"/>
          </ac:picMkLst>
        </pc:picChg>
        <pc:picChg chg="add mod ord">
          <ac:chgData name="Gość" userId="" providerId="Windows Live" clId="Web-{CE449AB7-CF2E-432B-9108-753927AA3DEF}" dt="2022-04-20T20:07:45.504" v="238"/>
          <ac:picMkLst>
            <pc:docMk/>
            <pc:sldMk cId="4098181770" sldId="284"/>
            <ac:picMk id="6" creationId="{82BF5EDA-08B5-7BC0-3694-B5CE2864D5C4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1277881155" sldId="285"/>
        </pc:sldMkLst>
        <pc:spChg chg="mod">
          <ac:chgData name="Gość" userId="" providerId="Windows Live" clId="Web-{CE449AB7-CF2E-432B-9108-753927AA3DEF}" dt="2022-04-20T20:09:08.709" v="260"/>
          <ac:spMkLst>
            <pc:docMk/>
            <pc:sldMk cId="1277881155" sldId="285"/>
            <ac:spMk id="2" creationId="{411DA3F9-3C59-1CA9-ACD7-0E6747DAA857}"/>
          </ac:spMkLst>
        </pc:spChg>
        <pc:spChg chg="del">
          <ac:chgData name="Gość" userId="" providerId="Windows Live" clId="Web-{CE449AB7-CF2E-432B-9108-753927AA3DEF}" dt="2022-04-20T20:10:07.039" v="261"/>
          <ac:spMkLst>
            <pc:docMk/>
            <pc:sldMk cId="1277881155" sldId="285"/>
            <ac:spMk id="3" creationId="{9B34F219-81E4-B8B7-B509-EF7EF9D2CF23}"/>
          </ac:spMkLst>
        </pc:spChg>
        <pc:picChg chg="add mod ord">
          <ac:chgData name="Gość" userId="" providerId="Windows Live" clId="Web-{CE449AB7-CF2E-432B-9108-753927AA3DEF}" dt="2022-04-20T20:10:29.008" v="268" actId="1076"/>
          <ac:picMkLst>
            <pc:docMk/>
            <pc:sldMk cId="1277881155" sldId="285"/>
            <ac:picMk id="4" creationId="{C9F2235E-81DC-9056-ECA8-638DC1A3B72B}"/>
          </ac:picMkLst>
        </pc:picChg>
        <pc:picChg chg="add mod">
          <ac:chgData name="Gość" userId="" providerId="Windows Live" clId="Web-{CE449AB7-CF2E-432B-9108-753927AA3DEF}" dt="2022-04-20T20:10:26.899" v="267" actId="1076"/>
          <ac:picMkLst>
            <pc:docMk/>
            <pc:sldMk cId="1277881155" sldId="285"/>
            <ac:picMk id="5" creationId="{882B1A9B-C17D-81DB-4608-791191DB9458}"/>
          </ac:picMkLst>
        </pc:picChg>
      </pc:sldChg>
      <pc:sldChg chg="addSp delSp modSp new mod modTransition setBg setClrOvrMap">
        <pc:chgData name="Gość" userId="" providerId="Windows Live" clId="Web-{CE449AB7-CF2E-432B-9108-753927AA3DEF}" dt="2022-04-20T20:50:17.495" v="984"/>
        <pc:sldMkLst>
          <pc:docMk/>
          <pc:sldMk cId="3203946948" sldId="286"/>
        </pc:sldMkLst>
        <pc:spChg chg="mod">
          <ac:chgData name="Gość" userId="" providerId="Windows Live" clId="Web-{CE449AB7-CF2E-432B-9108-753927AA3DEF}" dt="2022-04-20T20:13:23.810" v="304" actId="1076"/>
          <ac:spMkLst>
            <pc:docMk/>
            <pc:sldMk cId="3203946948" sldId="286"/>
            <ac:spMk id="2" creationId="{5D4D6145-5CE5-4808-B48C-59337F80B313}"/>
          </ac:spMkLst>
        </pc:spChg>
        <pc:spChg chg="del">
          <ac:chgData name="Gość" userId="" providerId="Windows Live" clId="Web-{CE449AB7-CF2E-432B-9108-753927AA3DEF}" dt="2022-04-20T20:12:15.105" v="283"/>
          <ac:spMkLst>
            <pc:docMk/>
            <pc:sldMk cId="3203946948" sldId="286"/>
            <ac:spMk id="3" creationId="{AA1C9931-1C90-850A-9444-EA2D02B27587}"/>
          </ac:spMkLst>
        </pc:spChg>
        <pc:spChg chg="add del">
          <ac:chgData name="Gość" userId="" providerId="Windows Live" clId="Web-{CE449AB7-CF2E-432B-9108-753927AA3DEF}" dt="2022-04-20T20:12:44.449" v="291"/>
          <ac:spMkLst>
            <pc:docMk/>
            <pc:sldMk cId="3203946948" sldId="286"/>
            <ac:spMk id="9" creationId="{16C5FA50-8D52-4617-AF91-5C7B1C8352F1}"/>
          </ac:spMkLst>
        </pc:spChg>
        <pc:spChg chg="add del">
          <ac:chgData name="Gość" userId="" providerId="Windows Live" clId="Web-{CE449AB7-CF2E-432B-9108-753927AA3DEF}" dt="2022-04-20T20:12:44.449" v="291"/>
          <ac:spMkLst>
            <pc:docMk/>
            <pc:sldMk cId="3203946948" sldId="286"/>
            <ac:spMk id="11" creationId="{E223798C-12AD-4B0C-A50C-D676347D67CF}"/>
          </ac:spMkLst>
        </pc:spChg>
        <pc:spChg chg="add">
          <ac:chgData name="Gość" userId="" providerId="Windows Live" clId="Web-{CE449AB7-CF2E-432B-9108-753927AA3DEF}" dt="2022-04-20T20:12:44.449" v="291"/>
          <ac:spMkLst>
            <pc:docMk/>
            <pc:sldMk cId="3203946948" sldId="286"/>
            <ac:spMk id="16" creationId="{8537B233-9CDD-4A90-AABB-A8963DEE4FBC}"/>
          </ac:spMkLst>
        </pc:spChg>
        <pc:picChg chg="add mod ord">
          <ac:chgData name="Gość" userId="" providerId="Windows Live" clId="Web-{CE449AB7-CF2E-432B-9108-753927AA3DEF}" dt="2022-04-20T20:12:44.449" v="291"/>
          <ac:picMkLst>
            <pc:docMk/>
            <pc:sldMk cId="3203946948" sldId="286"/>
            <ac:picMk id="4" creationId="{09C3031D-A81B-3664-7380-8F0433898B0E}"/>
          </ac:picMkLst>
        </pc:picChg>
        <pc:cxnChg chg="add">
          <ac:chgData name="Gość" userId="" providerId="Windows Live" clId="Web-{CE449AB7-CF2E-432B-9108-753927AA3DEF}" dt="2022-04-20T20:12:44.449" v="291"/>
          <ac:cxnSpMkLst>
            <pc:docMk/>
            <pc:sldMk cId="3203946948" sldId="286"/>
            <ac:cxnSpMk id="18" creationId="{040575EE-C594-4566-BC00-663004E52AB5}"/>
          </ac:cxnSpMkLst>
        </pc:cxn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3024091643" sldId="287"/>
        </pc:sldMkLst>
        <pc:spChg chg="mod">
          <ac:chgData name="Gość" userId="" providerId="Windows Live" clId="Web-{CE449AB7-CF2E-432B-9108-753927AA3DEF}" dt="2022-04-20T20:15:40.657" v="339" actId="1076"/>
          <ac:spMkLst>
            <pc:docMk/>
            <pc:sldMk cId="3024091643" sldId="287"/>
            <ac:spMk id="2" creationId="{7D1526DB-06E4-2431-6140-BBACB1C1E60E}"/>
          </ac:spMkLst>
        </pc:spChg>
        <pc:spChg chg="del">
          <ac:chgData name="Gość" userId="" providerId="Windows Live" clId="Web-{CE449AB7-CF2E-432B-9108-753927AA3DEF}" dt="2022-04-20T20:14:54.140" v="317"/>
          <ac:spMkLst>
            <pc:docMk/>
            <pc:sldMk cId="3024091643" sldId="287"/>
            <ac:spMk id="3" creationId="{8AAF951C-DF8B-BDE5-30A6-94C7FA4BFBB0}"/>
          </ac:spMkLst>
        </pc:spChg>
        <pc:spChg chg="add">
          <ac:chgData name="Gość" userId="" providerId="Windows Live" clId="Web-{CE449AB7-CF2E-432B-9108-753927AA3DEF}" dt="2022-04-20T20:15:19.516" v="325"/>
          <ac:spMkLst>
            <pc:docMk/>
            <pc:sldMk cId="3024091643" sldId="287"/>
            <ac:spMk id="5" creationId="{F063E071-B928-CF0F-52F7-C3C33E40A868}"/>
          </ac:spMkLst>
        </pc:spChg>
        <pc:picChg chg="add mod ord">
          <ac:chgData name="Gość" userId="" providerId="Windows Live" clId="Web-{CE449AB7-CF2E-432B-9108-753927AA3DEF}" dt="2022-04-20T20:15:01.922" v="322" actId="1076"/>
          <ac:picMkLst>
            <pc:docMk/>
            <pc:sldMk cId="3024091643" sldId="287"/>
            <ac:picMk id="4" creationId="{66FA9ACD-60C1-B3E3-64E0-A6DB0D9CBCD5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4293602322" sldId="288"/>
        </pc:sldMkLst>
        <pc:spChg chg="mod">
          <ac:chgData name="Gość" userId="" providerId="Windows Live" clId="Web-{CE449AB7-CF2E-432B-9108-753927AA3DEF}" dt="2022-04-20T20:17:19.472" v="365" actId="20577"/>
          <ac:spMkLst>
            <pc:docMk/>
            <pc:sldMk cId="4293602322" sldId="288"/>
            <ac:spMk id="2" creationId="{A74340A8-0B75-B3DC-CB6C-58D8B7C12416}"/>
          </ac:spMkLst>
        </pc:spChg>
        <pc:spChg chg="del">
          <ac:chgData name="Gość" userId="" providerId="Windows Live" clId="Web-{CE449AB7-CF2E-432B-9108-753927AA3DEF}" dt="2022-04-20T20:17:32.410" v="366"/>
          <ac:spMkLst>
            <pc:docMk/>
            <pc:sldMk cId="4293602322" sldId="288"/>
            <ac:spMk id="3" creationId="{40A17917-51DC-62D4-706C-5F45F0745A9C}"/>
          </ac:spMkLst>
        </pc:spChg>
        <pc:picChg chg="add mod ord">
          <ac:chgData name="Gość" userId="" providerId="Windows Live" clId="Web-{CE449AB7-CF2E-432B-9108-753927AA3DEF}" dt="2022-04-20T20:17:41.973" v="368" actId="1076"/>
          <ac:picMkLst>
            <pc:docMk/>
            <pc:sldMk cId="4293602322" sldId="288"/>
            <ac:picMk id="4" creationId="{DB496B6F-18D2-B378-7A7C-D29067CB9583}"/>
          </ac:picMkLst>
        </pc:picChg>
      </pc:sldChg>
      <pc:sldChg chg="addSp modSp new mod modTransition setBg">
        <pc:chgData name="Gość" userId="" providerId="Windows Live" clId="Web-{CE449AB7-CF2E-432B-9108-753927AA3DEF}" dt="2022-04-20T20:50:17.495" v="984"/>
        <pc:sldMkLst>
          <pc:docMk/>
          <pc:sldMk cId="2895391247" sldId="289"/>
        </pc:sldMkLst>
        <pc:spChg chg="mod">
          <ac:chgData name="Gość" userId="" providerId="Windows Live" clId="Web-{CE449AB7-CF2E-432B-9108-753927AA3DEF}" dt="2022-04-20T20:19:24.851" v="386" actId="1076"/>
          <ac:spMkLst>
            <pc:docMk/>
            <pc:sldMk cId="2895391247" sldId="289"/>
            <ac:spMk id="2" creationId="{0A622DFA-5C7C-A072-BE28-59CE4A4BB9F2}"/>
          </ac:spMkLst>
        </pc:spChg>
        <pc:spChg chg="mod ord">
          <ac:chgData name="Gość" userId="" providerId="Windows Live" clId="Web-{CE449AB7-CF2E-432B-9108-753927AA3DEF}" dt="2022-04-20T20:22:04.652" v="445" actId="20577"/>
          <ac:spMkLst>
            <pc:docMk/>
            <pc:sldMk cId="2895391247" sldId="289"/>
            <ac:spMk id="3" creationId="{DE475132-E765-B6FC-96B0-9097F7F637AE}"/>
          </ac:spMkLst>
        </pc:spChg>
        <pc:spChg chg="add mod ord">
          <ac:chgData name="Gość" userId="" providerId="Windows Live" clId="Web-{CE449AB7-CF2E-432B-9108-753927AA3DEF}" dt="2022-04-20T20:21:50.745" v="440" actId="1076"/>
          <ac:spMkLst>
            <pc:docMk/>
            <pc:sldMk cId="2895391247" sldId="289"/>
            <ac:spMk id="5" creationId="{1852EEAE-7E17-5411-DE29-46A6114A6057}"/>
          </ac:spMkLst>
        </pc:spChg>
        <pc:spChg chg="add mod">
          <ac:chgData name="Gość" userId="" providerId="Windows Live" clId="Web-{CE449AB7-CF2E-432B-9108-753927AA3DEF}" dt="2022-04-20T20:23:47.045" v="448" actId="20577"/>
          <ac:spMkLst>
            <pc:docMk/>
            <pc:sldMk cId="2895391247" sldId="289"/>
            <ac:spMk id="6" creationId="{310796D9-30B4-9CE6-9C68-E5940B3D5F1B}"/>
          </ac:spMkLst>
        </pc:spChg>
      </pc:sldChg>
      <pc:sldChg chg="addSp delSp modSp new del mod setBg">
        <pc:chgData name="Gość" userId="" providerId="Windows Live" clId="Web-{CE449AB7-CF2E-432B-9108-753927AA3DEF}" dt="2022-04-20T20:25:36.173" v="485"/>
        <pc:sldMkLst>
          <pc:docMk/>
          <pc:sldMk cId="1070724948" sldId="290"/>
        </pc:sldMkLst>
        <pc:spChg chg="mod">
          <ac:chgData name="Gość" userId="" providerId="Windows Live" clId="Web-{CE449AB7-CF2E-432B-9108-753927AA3DEF}" dt="2022-04-20T20:24:24.890" v="476" actId="20577"/>
          <ac:spMkLst>
            <pc:docMk/>
            <pc:sldMk cId="1070724948" sldId="290"/>
            <ac:spMk id="2" creationId="{99D9714F-97F9-2194-854F-32F9590DBF56}"/>
          </ac:spMkLst>
        </pc:spChg>
        <pc:spChg chg="del">
          <ac:chgData name="Gość" userId="" providerId="Windows Live" clId="Web-{CE449AB7-CF2E-432B-9108-753927AA3DEF}" dt="2022-04-20T20:24:45.828" v="477"/>
          <ac:spMkLst>
            <pc:docMk/>
            <pc:sldMk cId="1070724948" sldId="290"/>
            <ac:spMk id="3" creationId="{286993BA-CF8F-F826-8707-C4BFEF788E40}"/>
          </ac:spMkLst>
        </pc:spChg>
        <pc:picChg chg="add mod ord">
          <ac:chgData name="Gość" userId="" providerId="Windows Live" clId="Web-{CE449AB7-CF2E-432B-9108-753927AA3DEF}" dt="2022-04-20T20:24:51.141" v="479" actId="14100"/>
          <ac:picMkLst>
            <pc:docMk/>
            <pc:sldMk cId="1070724948" sldId="290"/>
            <ac:picMk id="4" creationId="{280AA199-0E4B-9E09-4A11-EFEB2E05E367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3437691008" sldId="290"/>
        </pc:sldMkLst>
        <pc:spChg chg="mod">
          <ac:chgData name="Gość" userId="" providerId="Windows Live" clId="Web-{CE449AB7-CF2E-432B-9108-753927AA3DEF}" dt="2022-04-20T20:26:35.409" v="519" actId="14100"/>
          <ac:spMkLst>
            <pc:docMk/>
            <pc:sldMk cId="3437691008" sldId="290"/>
            <ac:spMk id="2" creationId="{A1F23819-36FB-ED1B-A3E6-4B4155E0D2E6}"/>
          </ac:spMkLst>
        </pc:spChg>
        <pc:spChg chg="del">
          <ac:chgData name="Gość" userId="" providerId="Windows Live" clId="Web-{CE449AB7-CF2E-432B-9108-753927AA3DEF}" dt="2022-04-20T20:26:51.379" v="520"/>
          <ac:spMkLst>
            <pc:docMk/>
            <pc:sldMk cId="3437691008" sldId="290"/>
            <ac:spMk id="3" creationId="{2DFACE4F-7C13-347F-5968-9F36CB232B3D}"/>
          </ac:spMkLst>
        </pc:spChg>
        <pc:picChg chg="add mod ord">
          <ac:chgData name="Gość" userId="" providerId="Windows Live" clId="Web-{CE449AB7-CF2E-432B-9108-753927AA3DEF}" dt="2022-04-20T20:27:20.192" v="528" actId="1076"/>
          <ac:picMkLst>
            <pc:docMk/>
            <pc:sldMk cId="3437691008" sldId="290"/>
            <ac:picMk id="4" creationId="{76FE026E-F998-C5C2-2666-F562A0A12FED}"/>
          </ac:picMkLst>
        </pc:picChg>
        <pc:picChg chg="add mod">
          <ac:chgData name="Gość" userId="" providerId="Windows Live" clId="Web-{CE449AB7-CF2E-432B-9108-753927AA3DEF}" dt="2022-04-20T20:27:18.067" v="526" actId="1076"/>
          <ac:picMkLst>
            <pc:docMk/>
            <pc:sldMk cId="3437691008" sldId="290"/>
            <ac:picMk id="5" creationId="{AEEE4E39-EA33-82FD-949F-3A1FF745D637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4543546" sldId="291"/>
        </pc:sldMkLst>
        <pc:spChg chg="mod">
          <ac:chgData name="Gość" userId="" providerId="Windows Live" clId="Web-{CE449AB7-CF2E-432B-9108-753927AA3DEF}" dt="2022-04-20T20:28:19.381" v="579" actId="20577"/>
          <ac:spMkLst>
            <pc:docMk/>
            <pc:sldMk cId="4543546" sldId="291"/>
            <ac:spMk id="2" creationId="{3CA2530E-86A0-6ABC-A482-8B7D3E38D892}"/>
          </ac:spMkLst>
        </pc:spChg>
        <pc:spChg chg="del">
          <ac:chgData name="Gość" userId="" providerId="Windows Live" clId="Web-{CE449AB7-CF2E-432B-9108-753927AA3DEF}" dt="2022-04-20T20:29:27.055" v="580"/>
          <ac:spMkLst>
            <pc:docMk/>
            <pc:sldMk cId="4543546" sldId="291"/>
            <ac:spMk id="3" creationId="{ED192626-09DB-38EE-D3AE-CDE65021653A}"/>
          </ac:spMkLst>
        </pc:spChg>
        <pc:spChg chg="add del mod">
          <ac:chgData name="Gość" userId="" providerId="Windows Live" clId="Web-{CE449AB7-CF2E-432B-9108-753927AA3DEF}" dt="2022-04-20T20:29:46.508" v="582"/>
          <ac:spMkLst>
            <pc:docMk/>
            <pc:sldMk cId="4543546" sldId="291"/>
            <ac:spMk id="6" creationId="{B567EC23-4AB7-0416-329D-3EBE353F215B}"/>
          </ac:spMkLst>
        </pc:spChg>
        <pc:spChg chg="add del mod">
          <ac:chgData name="Gość" userId="" providerId="Windows Live" clId="Web-{CE449AB7-CF2E-432B-9108-753927AA3DEF}" dt="2022-04-20T20:30:21.181" v="584"/>
          <ac:spMkLst>
            <pc:docMk/>
            <pc:sldMk cId="4543546" sldId="291"/>
            <ac:spMk id="9" creationId="{B85EF807-3E6B-807C-0155-00AEA2084DC5}"/>
          </ac:spMkLst>
        </pc:spChg>
        <pc:picChg chg="add del mod ord">
          <ac:chgData name="Gość" userId="" providerId="Windows Live" clId="Web-{CE449AB7-CF2E-432B-9108-753927AA3DEF}" dt="2022-04-20T20:29:30.695" v="581"/>
          <ac:picMkLst>
            <pc:docMk/>
            <pc:sldMk cId="4543546" sldId="291"/>
            <ac:picMk id="4" creationId="{58FDF8B8-19F4-EC47-091B-0BD1AD010DA8}"/>
          </ac:picMkLst>
        </pc:picChg>
        <pc:picChg chg="add del mod ord">
          <ac:chgData name="Gość" userId="" providerId="Windows Live" clId="Web-{CE449AB7-CF2E-432B-9108-753927AA3DEF}" dt="2022-04-20T20:29:49.024" v="583"/>
          <ac:picMkLst>
            <pc:docMk/>
            <pc:sldMk cId="4543546" sldId="291"/>
            <ac:picMk id="7" creationId="{F59D320C-AF29-3932-BB1A-4B2B33970AA9}"/>
          </ac:picMkLst>
        </pc:picChg>
        <pc:picChg chg="add mod ord">
          <ac:chgData name="Gość" userId="" providerId="Windows Live" clId="Web-{CE449AB7-CF2E-432B-9108-753927AA3DEF}" dt="2022-04-20T20:30:21.431" v="587" actId="14100"/>
          <ac:picMkLst>
            <pc:docMk/>
            <pc:sldMk cId="4543546" sldId="291"/>
            <ac:picMk id="10" creationId="{1828B9F0-265C-406E-8842-7B4FEB321F36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3012566653" sldId="292"/>
        </pc:sldMkLst>
        <pc:spChg chg="mod">
          <ac:chgData name="Gość" userId="" providerId="Windows Live" clId="Web-{CE449AB7-CF2E-432B-9108-753927AA3DEF}" dt="2022-04-20T20:33:59.172" v="637" actId="20577"/>
          <ac:spMkLst>
            <pc:docMk/>
            <pc:sldMk cId="3012566653" sldId="292"/>
            <ac:spMk id="2" creationId="{CCDFA686-0E07-7EC2-E393-A8B4680F9D55}"/>
          </ac:spMkLst>
        </pc:spChg>
        <pc:spChg chg="del">
          <ac:chgData name="Gość" userId="" providerId="Windows Live" clId="Web-{CE449AB7-CF2E-432B-9108-753927AA3DEF}" dt="2022-04-20T20:33:03.279" v="620"/>
          <ac:spMkLst>
            <pc:docMk/>
            <pc:sldMk cId="3012566653" sldId="292"/>
            <ac:spMk id="3" creationId="{563113C9-79BC-39CD-2D60-D660B7BD5B12}"/>
          </ac:spMkLst>
        </pc:spChg>
        <pc:picChg chg="add mod ord">
          <ac:chgData name="Gość" userId="" providerId="Windows Live" clId="Web-{CE449AB7-CF2E-432B-9108-753927AA3DEF}" dt="2022-04-20T20:33:41.640" v="634" actId="14100"/>
          <ac:picMkLst>
            <pc:docMk/>
            <pc:sldMk cId="3012566653" sldId="292"/>
            <ac:picMk id="4" creationId="{25DD17F0-3091-8A9F-A692-B55824D1AECC}"/>
          </ac:picMkLst>
        </pc:picChg>
        <pc:picChg chg="add mod">
          <ac:chgData name="Gość" userId="" providerId="Windows Live" clId="Web-{CE449AB7-CF2E-432B-9108-753927AA3DEF}" dt="2022-04-20T20:33:45.796" v="635" actId="14100"/>
          <ac:picMkLst>
            <pc:docMk/>
            <pc:sldMk cId="3012566653" sldId="292"/>
            <ac:picMk id="5" creationId="{18066D2E-D81F-0617-DE51-9415AD168023}"/>
          </ac:picMkLst>
        </pc:picChg>
        <pc:picChg chg="add mod">
          <ac:chgData name="Gość" userId="" providerId="Windows Live" clId="Web-{CE449AB7-CF2E-432B-9108-753927AA3DEF}" dt="2022-04-20T20:33:22.514" v="625" actId="1076"/>
          <ac:picMkLst>
            <pc:docMk/>
            <pc:sldMk cId="3012566653" sldId="292"/>
            <ac:picMk id="6" creationId="{8496B33C-BF5F-052B-425E-3C19AAAAD8E3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4080458128" sldId="293"/>
        </pc:sldMkLst>
        <pc:spChg chg="mod">
          <ac:chgData name="Gość" userId="" providerId="Windows Live" clId="Web-{CE449AB7-CF2E-432B-9108-753927AA3DEF}" dt="2022-04-20T20:34:34.532" v="660" actId="20577"/>
          <ac:spMkLst>
            <pc:docMk/>
            <pc:sldMk cId="4080458128" sldId="293"/>
            <ac:spMk id="2" creationId="{6B147F9D-8392-7EA3-F84E-06A3D2ACB338}"/>
          </ac:spMkLst>
        </pc:spChg>
        <pc:spChg chg="del">
          <ac:chgData name="Gość" userId="" providerId="Windows Live" clId="Web-{CE449AB7-CF2E-432B-9108-753927AA3DEF}" dt="2022-04-20T20:34:55.439" v="661"/>
          <ac:spMkLst>
            <pc:docMk/>
            <pc:sldMk cId="4080458128" sldId="293"/>
            <ac:spMk id="3" creationId="{549BDBE8-FC49-8EC4-684E-B9754924AFB3}"/>
          </ac:spMkLst>
        </pc:spChg>
        <pc:picChg chg="add mod ord">
          <ac:chgData name="Gość" userId="" providerId="Windows Live" clId="Web-{CE449AB7-CF2E-432B-9108-753927AA3DEF}" dt="2022-04-20T20:35:01.158" v="664" actId="1076"/>
          <ac:picMkLst>
            <pc:docMk/>
            <pc:sldMk cId="4080458128" sldId="293"/>
            <ac:picMk id="4" creationId="{3F96E8C6-69AD-54A7-77AF-4FA6876ADF19}"/>
          </ac:picMkLst>
        </pc:picChg>
        <pc:picChg chg="add mod">
          <ac:chgData name="Gość" userId="" providerId="Windows Live" clId="Web-{CE449AB7-CF2E-432B-9108-753927AA3DEF}" dt="2022-04-20T20:35:33.893" v="670" actId="14100"/>
          <ac:picMkLst>
            <pc:docMk/>
            <pc:sldMk cId="4080458128" sldId="293"/>
            <ac:picMk id="5" creationId="{C8EEA4F4-AFF1-D006-78ED-8B8B96DF5F7E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1775212661" sldId="294"/>
        </pc:sldMkLst>
        <pc:spChg chg="mod">
          <ac:chgData name="Gość" userId="" providerId="Windows Live" clId="Web-{CE449AB7-CF2E-432B-9108-753927AA3DEF}" dt="2022-04-20T20:36:33.848" v="697" actId="20577"/>
          <ac:spMkLst>
            <pc:docMk/>
            <pc:sldMk cId="1775212661" sldId="294"/>
            <ac:spMk id="2" creationId="{1F0C71BE-2E72-7626-F8C2-D558F60D2051}"/>
          </ac:spMkLst>
        </pc:spChg>
        <pc:spChg chg="del">
          <ac:chgData name="Gość" userId="" providerId="Windows Live" clId="Web-{CE449AB7-CF2E-432B-9108-753927AA3DEF}" dt="2022-04-20T20:37:20.849" v="698"/>
          <ac:spMkLst>
            <pc:docMk/>
            <pc:sldMk cId="1775212661" sldId="294"/>
            <ac:spMk id="3" creationId="{B0332772-F7CC-2233-C2A0-7DBD91A92940}"/>
          </ac:spMkLst>
        </pc:spChg>
        <pc:picChg chg="add mod ord">
          <ac:chgData name="Gość" userId="" providerId="Windows Live" clId="Web-{CE449AB7-CF2E-432B-9108-753927AA3DEF}" dt="2022-04-20T20:38:06.913" v="707" actId="14100"/>
          <ac:picMkLst>
            <pc:docMk/>
            <pc:sldMk cId="1775212661" sldId="294"/>
            <ac:picMk id="4" creationId="{B8BD5863-C48D-0D59-D6C7-BA0616A82CB6}"/>
          </ac:picMkLst>
        </pc:picChg>
        <pc:picChg chg="add del mod">
          <ac:chgData name="Gość" userId="" providerId="Windows Live" clId="Web-{CE449AB7-CF2E-432B-9108-753927AA3DEF}" dt="2022-04-20T20:37:42.537" v="702"/>
          <ac:picMkLst>
            <pc:docMk/>
            <pc:sldMk cId="1775212661" sldId="294"/>
            <ac:picMk id="5" creationId="{EDB71BD7-337B-10FF-4A73-E53D71659CD0}"/>
          </ac:picMkLst>
        </pc:picChg>
        <pc:picChg chg="add mod">
          <ac:chgData name="Gość" userId="" providerId="Windows Live" clId="Web-{CE449AB7-CF2E-432B-9108-753927AA3DEF}" dt="2022-04-20T20:38:07.319" v="708" actId="1076"/>
          <ac:picMkLst>
            <pc:docMk/>
            <pc:sldMk cId="1775212661" sldId="294"/>
            <ac:picMk id="6" creationId="{0569F6F6-F99F-3C68-E634-71FDB9AA6768}"/>
          </ac:picMkLst>
        </pc:picChg>
      </pc:sldChg>
      <pc:sldChg chg="addSp delSp modSp new mod modTransition setBg">
        <pc:chgData name="Gość" userId="" providerId="Windows Live" clId="Web-{CE449AB7-CF2E-432B-9108-753927AA3DEF}" dt="2022-04-20T20:50:17.495" v="984"/>
        <pc:sldMkLst>
          <pc:docMk/>
          <pc:sldMk cId="2293058652" sldId="295"/>
        </pc:sldMkLst>
        <pc:spChg chg="mod">
          <ac:chgData name="Gość" userId="" providerId="Windows Live" clId="Web-{CE449AB7-CF2E-432B-9108-753927AA3DEF}" dt="2022-04-20T20:40:06.338" v="740" actId="1076"/>
          <ac:spMkLst>
            <pc:docMk/>
            <pc:sldMk cId="2293058652" sldId="295"/>
            <ac:spMk id="2" creationId="{A6082C79-F068-105B-84A6-C189A3874992}"/>
          </ac:spMkLst>
        </pc:spChg>
        <pc:spChg chg="del">
          <ac:chgData name="Gość" userId="" providerId="Windows Live" clId="Web-{CE449AB7-CF2E-432B-9108-753927AA3DEF}" dt="2022-04-20T20:39:12.524" v="725"/>
          <ac:spMkLst>
            <pc:docMk/>
            <pc:sldMk cId="2293058652" sldId="295"/>
            <ac:spMk id="3" creationId="{FC55956A-D0CE-8D69-C51A-652C41C7C812}"/>
          </ac:spMkLst>
        </pc:spChg>
        <pc:picChg chg="add mod ord">
          <ac:chgData name="Gość" userId="" providerId="Windows Live" clId="Web-{CE449AB7-CF2E-432B-9108-753927AA3DEF}" dt="2022-04-20T20:39:56.025" v="737" actId="14100"/>
          <ac:picMkLst>
            <pc:docMk/>
            <pc:sldMk cId="2293058652" sldId="295"/>
            <ac:picMk id="4" creationId="{E928DEE6-DC3E-EDB7-9F98-8BEF74BDD3BB}"/>
          </ac:picMkLst>
        </pc:picChg>
        <pc:picChg chg="add mod">
          <ac:chgData name="Gość" userId="" providerId="Windows Live" clId="Web-{CE449AB7-CF2E-432B-9108-753927AA3DEF}" dt="2022-04-20T20:40:02.197" v="739" actId="1076"/>
          <ac:picMkLst>
            <pc:docMk/>
            <pc:sldMk cId="2293058652" sldId="295"/>
            <ac:picMk id="5" creationId="{C725E6A9-C642-88B9-BD77-55FC702E5436}"/>
          </ac:picMkLst>
        </pc:picChg>
        <pc:picChg chg="add mod">
          <ac:chgData name="Gość" userId="" providerId="Windows Live" clId="Web-{CE449AB7-CF2E-432B-9108-753927AA3DEF}" dt="2022-04-20T20:39:53.431" v="735" actId="1076"/>
          <ac:picMkLst>
            <pc:docMk/>
            <pc:sldMk cId="2293058652" sldId="295"/>
            <ac:picMk id="6" creationId="{4DBF895F-89EC-A70E-9FCA-D640FDAF6ED0}"/>
          </ac:picMkLst>
        </pc:picChg>
        <pc:picChg chg="add mod">
          <ac:chgData name="Gość" userId="" providerId="Windows Live" clId="Web-{CE449AB7-CF2E-432B-9108-753927AA3DEF}" dt="2022-04-20T20:39:59.666" v="738" actId="1076"/>
          <ac:picMkLst>
            <pc:docMk/>
            <pc:sldMk cId="2293058652" sldId="295"/>
            <ac:picMk id="7" creationId="{BBA23776-C556-4BA1-4C09-E29EB67DE6BA}"/>
          </ac:picMkLst>
        </pc:picChg>
      </pc:sldChg>
      <pc:sldChg chg="modSp new mod modTransition setBg">
        <pc:chgData name="Gość" userId="" providerId="Windows Live" clId="Web-{CE449AB7-CF2E-432B-9108-753927AA3DEF}" dt="2022-04-20T20:50:17.495" v="984"/>
        <pc:sldMkLst>
          <pc:docMk/>
          <pc:sldMk cId="3220374304" sldId="296"/>
        </pc:sldMkLst>
        <pc:spChg chg="mod">
          <ac:chgData name="Gość" userId="" providerId="Windows Live" clId="Web-{CE449AB7-CF2E-432B-9108-753927AA3DEF}" dt="2022-04-20T20:45:42.300" v="976" actId="20577"/>
          <ac:spMkLst>
            <pc:docMk/>
            <pc:sldMk cId="3220374304" sldId="296"/>
            <ac:spMk id="2" creationId="{3BCA6ABF-FC24-5D52-B490-32A0C84D3E15}"/>
          </ac:spMkLst>
        </pc:spChg>
        <pc:spChg chg="mod">
          <ac:chgData name="Gość" userId="" providerId="Windows Live" clId="Web-{CE449AB7-CF2E-432B-9108-753927AA3DEF}" dt="2022-04-20T20:46:06.051" v="981" actId="20577"/>
          <ac:spMkLst>
            <pc:docMk/>
            <pc:sldMk cId="3220374304" sldId="296"/>
            <ac:spMk id="3" creationId="{A04F310D-DDAE-1267-9C17-E2D8C4D00D09}"/>
          </ac:spMkLst>
        </pc:spChg>
      </pc:sldChg>
      <pc:sldMasterChg chg="modTransition modSldLayout">
        <pc:chgData name="Gość" userId="" providerId="Windows Live" clId="Web-{CE449AB7-CF2E-432B-9108-753927AA3DEF}" dt="2022-04-20T20:50:17.495" v="984"/>
        <pc:sldMasterMkLst>
          <pc:docMk/>
          <pc:sldMasterMk cId="1544833418" sldId="2147483660"/>
        </pc:sldMasterMkLst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1480609193" sldId="2147483661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2312904973" sldId="2147483662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2720787613" sldId="2147483663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3723578553" sldId="2147483664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2062684406" sldId="2147483665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1340280927" sldId="2147483666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1432668086" sldId="2147483667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295527326" sldId="2147483668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472628493" sldId="2147483669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3612036770" sldId="2147483670"/>
          </pc:sldLayoutMkLst>
        </pc:sldLayoutChg>
        <pc:sldLayoutChg chg="modTransition">
          <pc:chgData name="Gość" userId="" providerId="Windows Live" clId="Web-{CE449AB7-CF2E-432B-9108-753927AA3DEF}" dt="2022-04-20T20:50:17.495" v="984"/>
          <pc:sldLayoutMkLst>
            <pc:docMk/>
            <pc:sldMasterMk cId="1544833418" sldId="2147483660"/>
            <pc:sldLayoutMk cId="3831492714" sldId="2147483671"/>
          </pc:sldLayoutMkLst>
        </pc:sldLayoutChg>
      </pc:sldMasterChg>
    </pc:docChg>
  </pc:docChgLst>
  <pc:docChgLst>
    <pc:chgData name="Nikola Wajs" userId="56f4993fd1b987b1" providerId="LiveId" clId="{AE9CE183-F269-45A7-B431-368DC8D29D4D}"/>
    <pc:docChg chg="custSel addSld modSld">
      <pc:chgData name="Nikola Wajs" userId="56f4993fd1b987b1" providerId="LiveId" clId="{AE9CE183-F269-45A7-B431-368DC8D29D4D}" dt="2022-02-03T11:41:12.102" v="1570"/>
      <pc:docMkLst>
        <pc:docMk/>
      </pc:docMkLst>
      <pc:sldChg chg="addSp modSp new modTransition modAnim">
        <pc:chgData name="Nikola Wajs" userId="56f4993fd1b987b1" providerId="LiveId" clId="{AE9CE183-F269-45A7-B431-368DC8D29D4D}" dt="2022-02-03T11:39:30.821" v="1563"/>
        <pc:sldMkLst>
          <pc:docMk/>
          <pc:sldMk cId="1774342818" sldId="256"/>
        </pc:sldMkLst>
        <pc:spChg chg="mod">
          <ac:chgData name="Nikola Wajs" userId="56f4993fd1b987b1" providerId="LiveId" clId="{AE9CE183-F269-45A7-B431-368DC8D29D4D}" dt="2022-02-03T10:14:49.229" v="211" actId="1076"/>
          <ac:spMkLst>
            <pc:docMk/>
            <pc:sldMk cId="1774342818" sldId="256"/>
            <ac:spMk id="2" creationId="{A3A538CF-BFD5-4A4A-B469-401F59369ADA}"/>
          </ac:spMkLst>
        </pc:spChg>
        <pc:spChg chg="mod">
          <ac:chgData name="Nikola Wajs" userId="56f4993fd1b987b1" providerId="LiveId" clId="{AE9CE183-F269-45A7-B431-368DC8D29D4D}" dt="2022-02-03T10:18:02.643" v="372" actId="20577"/>
          <ac:spMkLst>
            <pc:docMk/>
            <pc:sldMk cId="1774342818" sldId="256"/>
            <ac:spMk id="3" creationId="{2DE231D7-945B-4027-B089-5EF5A8075E12}"/>
          </ac:spMkLst>
        </pc:spChg>
        <pc:picChg chg="add mod">
          <ac:chgData name="Nikola Wajs" userId="56f4993fd1b987b1" providerId="LiveId" clId="{AE9CE183-F269-45A7-B431-368DC8D29D4D}" dt="2022-02-03T10:14:46.930" v="210" actId="1076"/>
          <ac:picMkLst>
            <pc:docMk/>
            <pc:sldMk cId="1774342818" sldId="256"/>
            <ac:picMk id="1026" creationId="{AF77DB48-8DD9-4FF9-AD50-EED639294F45}"/>
          </ac:picMkLst>
        </pc:picChg>
      </pc:sldChg>
      <pc:sldChg chg="addSp modSp add modTransition setBg modAnim">
        <pc:chgData name="Nikola Wajs" userId="56f4993fd1b987b1" providerId="LiveId" clId="{AE9CE183-F269-45A7-B431-368DC8D29D4D}" dt="2022-02-03T11:27:46.302" v="1432"/>
        <pc:sldMkLst>
          <pc:docMk/>
          <pc:sldMk cId="1205477923" sldId="257"/>
        </pc:sldMkLst>
        <pc:spChg chg="mod ord">
          <ac:chgData name="Nikola Wajs" userId="56f4993fd1b987b1" providerId="LiveId" clId="{AE9CE183-F269-45A7-B431-368DC8D29D4D}" dt="2022-02-03T10:30:00.934" v="480" actId="1076"/>
          <ac:spMkLst>
            <pc:docMk/>
            <pc:sldMk cId="1205477923" sldId="257"/>
            <ac:spMk id="2" creationId="{2A7D83EC-8537-4F43-9628-31DFD6620C06}"/>
          </ac:spMkLst>
        </pc:spChg>
        <pc:spChg chg="mod">
          <ac:chgData name="Nikola Wajs" userId="56f4993fd1b987b1" providerId="LiveId" clId="{AE9CE183-F269-45A7-B431-368DC8D29D4D}" dt="2022-02-03T10:28:07.709" v="461" actId="14100"/>
          <ac:spMkLst>
            <pc:docMk/>
            <pc:sldMk cId="1205477923" sldId="257"/>
            <ac:spMk id="3" creationId="{7061D868-E2F3-4164-8173-8CEAC3617FE5}"/>
          </ac:spMkLst>
        </pc:spChg>
        <pc:spChg chg="add mod">
          <ac:chgData name="Nikola Wajs" userId="56f4993fd1b987b1" providerId="LiveId" clId="{AE9CE183-F269-45A7-B431-368DC8D29D4D}" dt="2022-02-03T10:29:43.760" v="478" actId="207"/>
          <ac:spMkLst>
            <pc:docMk/>
            <pc:sldMk cId="1205477923" sldId="257"/>
            <ac:spMk id="4" creationId="{EB67481A-B8FE-42FB-ADC6-0B8807405125}"/>
          </ac:spMkLst>
        </pc:spChg>
      </pc:sldChg>
      <pc:sldChg chg="addSp delSp modSp new modTransition setBg">
        <pc:chgData name="Nikola Wajs" userId="56f4993fd1b987b1" providerId="LiveId" clId="{AE9CE183-F269-45A7-B431-368DC8D29D4D}" dt="2022-02-03T11:40:45.396" v="1564"/>
        <pc:sldMkLst>
          <pc:docMk/>
          <pc:sldMk cId="887274752" sldId="258"/>
        </pc:sldMkLst>
        <pc:spChg chg="mod">
          <ac:chgData name="Nikola Wajs" userId="56f4993fd1b987b1" providerId="LiveId" clId="{AE9CE183-F269-45A7-B431-368DC8D29D4D}" dt="2022-02-03T11:01:14.333" v="709" actId="1076"/>
          <ac:spMkLst>
            <pc:docMk/>
            <pc:sldMk cId="887274752" sldId="258"/>
            <ac:spMk id="2" creationId="{BB80BC2E-8E4A-443F-B453-8FBF405C10B8}"/>
          </ac:spMkLst>
        </pc:spChg>
        <pc:spChg chg="mod">
          <ac:chgData name="Nikola Wajs" userId="56f4993fd1b987b1" providerId="LiveId" clId="{AE9CE183-F269-45A7-B431-368DC8D29D4D}" dt="2022-02-03T10:59:52.622" v="674" actId="27636"/>
          <ac:spMkLst>
            <pc:docMk/>
            <pc:sldMk cId="887274752" sldId="258"/>
            <ac:spMk id="3" creationId="{DB796DCA-3BEE-4CAC-A21E-2714C42B8A61}"/>
          </ac:spMkLst>
        </pc:spChg>
        <pc:picChg chg="add del mod">
          <ac:chgData name="Nikola Wajs" userId="56f4993fd1b987b1" providerId="LiveId" clId="{AE9CE183-F269-45A7-B431-368DC8D29D4D}" dt="2022-02-03T11:00:20.015" v="684" actId="21"/>
          <ac:picMkLst>
            <pc:docMk/>
            <pc:sldMk cId="887274752" sldId="258"/>
            <ac:picMk id="6" creationId="{00C89A0E-8847-4DBC-B73C-B8F341D8756C}"/>
          </ac:picMkLst>
        </pc:picChg>
        <pc:picChg chg="add mod">
          <ac:chgData name="Nikola Wajs" userId="56f4993fd1b987b1" providerId="LiveId" clId="{AE9CE183-F269-45A7-B431-368DC8D29D4D}" dt="2022-02-03T11:04:11.789" v="830" actId="1076"/>
          <ac:picMkLst>
            <pc:docMk/>
            <pc:sldMk cId="887274752" sldId="258"/>
            <ac:picMk id="7" creationId="{2D51FD62-644F-4544-8FB0-920F502671EB}"/>
          </ac:picMkLst>
        </pc:picChg>
        <pc:picChg chg="add mod">
          <ac:chgData name="Nikola Wajs" userId="56f4993fd1b987b1" providerId="LiveId" clId="{AE9CE183-F269-45A7-B431-368DC8D29D4D}" dt="2022-02-03T11:03:58.941" v="826" actId="14100"/>
          <ac:picMkLst>
            <pc:docMk/>
            <pc:sldMk cId="887274752" sldId="258"/>
            <ac:picMk id="10" creationId="{7F20F732-38D0-4441-914C-32615BE87C7E}"/>
          </ac:picMkLst>
        </pc:picChg>
        <pc:picChg chg="add mod">
          <ac:chgData name="Nikola Wajs" userId="56f4993fd1b987b1" providerId="LiveId" clId="{AE9CE183-F269-45A7-B431-368DC8D29D4D}" dt="2022-02-03T11:04:39.635" v="831" actId="1076"/>
          <ac:picMkLst>
            <pc:docMk/>
            <pc:sldMk cId="887274752" sldId="258"/>
            <ac:picMk id="11" creationId="{309D59B8-E28B-4A50-A40F-7610963B1D40}"/>
          </ac:picMkLst>
        </pc:picChg>
        <pc:picChg chg="add del mod">
          <ac:chgData name="Nikola Wajs" userId="56f4993fd1b987b1" providerId="LiveId" clId="{AE9CE183-F269-45A7-B431-368DC8D29D4D}" dt="2022-02-03T10:59:07.418" v="659" actId="21"/>
          <ac:picMkLst>
            <pc:docMk/>
            <pc:sldMk cId="887274752" sldId="258"/>
            <ac:picMk id="2050" creationId="{4991FD81-0BAB-452B-ABCA-4B91414B1CB7}"/>
          </ac:picMkLst>
        </pc:picChg>
        <pc:picChg chg="add del mod">
          <ac:chgData name="Nikola Wajs" userId="56f4993fd1b987b1" providerId="LiveId" clId="{AE9CE183-F269-45A7-B431-368DC8D29D4D}" dt="2022-02-03T10:59:07.418" v="659" actId="21"/>
          <ac:picMkLst>
            <pc:docMk/>
            <pc:sldMk cId="887274752" sldId="258"/>
            <ac:picMk id="2052" creationId="{5F2B60AA-C8D9-4979-B85A-BA8E54F897D9}"/>
          </ac:picMkLst>
        </pc:picChg>
        <pc:picChg chg="add mod">
          <ac:chgData name="Nikola Wajs" userId="56f4993fd1b987b1" providerId="LiveId" clId="{AE9CE183-F269-45A7-B431-368DC8D29D4D}" dt="2022-02-03T11:03:55.699" v="824" actId="1076"/>
          <ac:picMkLst>
            <pc:docMk/>
            <pc:sldMk cId="887274752" sldId="258"/>
            <ac:picMk id="2054" creationId="{B0979EC2-AF7E-4664-BBE0-063C489203A7}"/>
          </ac:picMkLst>
        </pc:picChg>
        <pc:picChg chg="add del mod">
          <ac:chgData name="Nikola Wajs" userId="56f4993fd1b987b1" providerId="LiveId" clId="{AE9CE183-F269-45A7-B431-368DC8D29D4D}" dt="2022-02-03T11:00:20.015" v="684" actId="21"/>
          <ac:picMkLst>
            <pc:docMk/>
            <pc:sldMk cId="887274752" sldId="258"/>
            <ac:picMk id="2056" creationId="{7FAE9E12-91BE-4F73-9F6C-4D5312B34B8A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0:57.007" v="1565"/>
        <pc:sldMkLst>
          <pc:docMk/>
          <pc:sldMk cId="1267581388" sldId="259"/>
        </pc:sldMkLst>
        <pc:spChg chg="mod">
          <ac:chgData name="Nikola Wajs" userId="56f4993fd1b987b1" providerId="LiveId" clId="{AE9CE183-F269-45A7-B431-368DC8D29D4D}" dt="2022-02-03T11:25:06.879" v="1415"/>
          <ac:spMkLst>
            <pc:docMk/>
            <pc:sldMk cId="1267581388" sldId="259"/>
            <ac:spMk id="2" creationId="{203353D4-CB39-44D6-9D54-1C1B5143C536}"/>
          </ac:spMkLst>
        </pc:spChg>
        <pc:spChg chg="del">
          <ac:chgData name="Nikola Wajs" userId="56f4993fd1b987b1" providerId="LiveId" clId="{AE9CE183-F269-45A7-B431-368DC8D29D4D}" dt="2022-02-03T11:05:27.457" v="865" actId="21"/>
          <ac:spMkLst>
            <pc:docMk/>
            <pc:sldMk cId="1267581388" sldId="259"/>
            <ac:spMk id="3" creationId="{2C0C707F-9224-4642-8FAF-946AA0F4BD3C}"/>
          </ac:spMkLst>
        </pc:spChg>
        <pc:picChg chg="add mod">
          <ac:chgData name="Nikola Wajs" userId="56f4993fd1b987b1" providerId="LiveId" clId="{AE9CE183-F269-45A7-B431-368DC8D29D4D}" dt="2022-02-03T11:08:38.666" v="917" actId="1076"/>
          <ac:picMkLst>
            <pc:docMk/>
            <pc:sldMk cId="1267581388" sldId="259"/>
            <ac:picMk id="3074" creationId="{C9334AD9-3837-4295-A20C-BE2F05B56A71}"/>
          </ac:picMkLst>
        </pc:picChg>
        <pc:picChg chg="add mod">
          <ac:chgData name="Nikola Wajs" userId="56f4993fd1b987b1" providerId="LiveId" clId="{AE9CE183-F269-45A7-B431-368DC8D29D4D}" dt="2022-02-03T11:12:14.581" v="1068" actId="14100"/>
          <ac:picMkLst>
            <pc:docMk/>
            <pc:sldMk cId="1267581388" sldId="259"/>
            <ac:picMk id="3076" creationId="{0E5BE3F4-0927-4BE6-979A-2D289AF2720C}"/>
          </ac:picMkLst>
        </pc:picChg>
        <pc:picChg chg="add mod">
          <ac:chgData name="Nikola Wajs" userId="56f4993fd1b987b1" providerId="LiveId" clId="{AE9CE183-F269-45A7-B431-368DC8D29D4D}" dt="2022-02-03T11:12:10.705" v="1067" actId="1076"/>
          <ac:picMkLst>
            <pc:docMk/>
            <pc:sldMk cId="1267581388" sldId="259"/>
            <ac:picMk id="3078" creationId="{250BCA07-BA6C-4E1E-8230-480EF70FED68}"/>
          </ac:picMkLst>
        </pc:picChg>
        <pc:picChg chg="add del mod">
          <ac:chgData name="Nikola Wajs" userId="56f4993fd1b987b1" providerId="LiveId" clId="{AE9CE183-F269-45A7-B431-368DC8D29D4D}" dt="2022-02-03T11:06:45.453" v="879" actId="21"/>
          <ac:picMkLst>
            <pc:docMk/>
            <pc:sldMk cId="1267581388" sldId="259"/>
            <ac:picMk id="3080" creationId="{4D942913-46D6-41B5-B536-1B1238E55D6B}"/>
          </ac:picMkLst>
        </pc:picChg>
        <pc:picChg chg="add mod">
          <ac:chgData name="Nikola Wajs" userId="56f4993fd1b987b1" providerId="LiveId" clId="{AE9CE183-F269-45A7-B431-368DC8D29D4D}" dt="2022-02-03T11:08:49.214" v="922" actId="1076"/>
          <ac:picMkLst>
            <pc:docMk/>
            <pc:sldMk cId="1267581388" sldId="259"/>
            <ac:picMk id="3082" creationId="{AC1454A1-0072-4897-AA00-0CC512C85268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1:00.235" v="1566"/>
        <pc:sldMkLst>
          <pc:docMk/>
          <pc:sldMk cId="1035625079" sldId="260"/>
        </pc:sldMkLst>
        <pc:spChg chg="mod">
          <ac:chgData name="Nikola Wajs" userId="56f4993fd1b987b1" providerId="LiveId" clId="{AE9CE183-F269-45A7-B431-368DC8D29D4D}" dt="2022-02-03T11:10:28.426" v="1048" actId="1076"/>
          <ac:spMkLst>
            <pc:docMk/>
            <pc:sldMk cId="1035625079" sldId="260"/>
            <ac:spMk id="2" creationId="{F40D4546-4C4D-45E8-8F04-64C92C199795}"/>
          </ac:spMkLst>
        </pc:spChg>
        <pc:spChg chg="del">
          <ac:chgData name="Nikola Wajs" userId="56f4993fd1b987b1" providerId="LiveId" clId="{AE9CE183-F269-45A7-B431-368DC8D29D4D}" dt="2022-02-03T11:09:16.036" v="928" actId="21"/>
          <ac:spMkLst>
            <pc:docMk/>
            <pc:sldMk cId="1035625079" sldId="260"/>
            <ac:spMk id="3" creationId="{27F3394A-6A56-411F-89B5-B78EEBD1107A}"/>
          </ac:spMkLst>
        </pc:spChg>
        <pc:picChg chg="add mod">
          <ac:chgData name="Nikola Wajs" userId="56f4993fd1b987b1" providerId="LiveId" clId="{AE9CE183-F269-45A7-B431-368DC8D29D4D}" dt="2022-02-03T11:11:16.142" v="1057" actId="1076"/>
          <ac:picMkLst>
            <pc:docMk/>
            <pc:sldMk cId="1035625079" sldId="260"/>
            <ac:picMk id="4098" creationId="{E311B88D-7941-4272-9227-FAAEE74FA944}"/>
          </ac:picMkLst>
        </pc:picChg>
        <pc:picChg chg="add mod">
          <ac:chgData name="Nikola Wajs" userId="56f4993fd1b987b1" providerId="LiveId" clId="{AE9CE183-F269-45A7-B431-368DC8D29D4D}" dt="2022-02-03T11:11:19.583" v="1059" actId="1076"/>
          <ac:picMkLst>
            <pc:docMk/>
            <pc:sldMk cId="1035625079" sldId="260"/>
            <ac:picMk id="4100" creationId="{F1503083-7978-4182-B6CA-6804D44320C3}"/>
          </ac:picMkLst>
        </pc:picChg>
        <pc:picChg chg="add mod">
          <ac:chgData name="Nikola Wajs" userId="56f4993fd1b987b1" providerId="LiveId" clId="{AE9CE183-F269-45A7-B431-368DC8D29D4D}" dt="2022-02-03T11:11:45.286" v="1065" actId="14100"/>
          <ac:picMkLst>
            <pc:docMk/>
            <pc:sldMk cId="1035625079" sldId="260"/>
            <ac:picMk id="4102" creationId="{B0A39679-F145-41A8-B650-C6819B7B733F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1:03.137" v="1567"/>
        <pc:sldMkLst>
          <pc:docMk/>
          <pc:sldMk cId="3703536455" sldId="261"/>
        </pc:sldMkLst>
        <pc:spChg chg="mod">
          <ac:chgData name="Nikola Wajs" userId="56f4993fd1b987b1" providerId="LiveId" clId="{AE9CE183-F269-45A7-B431-368DC8D29D4D}" dt="2022-02-03T11:16:29.209" v="1178" actId="1076"/>
          <ac:spMkLst>
            <pc:docMk/>
            <pc:sldMk cId="3703536455" sldId="261"/>
            <ac:spMk id="2" creationId="{A9A9F9B8-E5E8-4EA1-9581-13E7CC0AA067}"/>
          </ac:spMkLst>
        </pc:spChg>
        <pc:spChg chg="del">
          <ac:chgData name="Nikola Wajs" userId="56f4993fd1b987b1" providerId="LiveId" clId="{AE9CE183-F269-45A7-B431-368DC8D29D4D}" dt="2022-02-03T11:12:27.189" v="1070" actId="21"/>
          <ac:spMkLst>
            <pc:docMk/>
            <pc:sldMk cId="3703536455" sldId="261"/>
            <ac:spMk id="3" creationId="{B2EB5CD7-C4CD-4132-80D1-2DC47D01F779}"/>
          </ac:spMkLst>
        </pc:spChg>
        <pc:picChg chg="add mod">
          <ac:chgData name="Nikola Wajs" userId="56f4993fd1b987b1" providerId="LiveId" clId="{AE9CE183-F269-45A7-B431-368DC8D29D4D}" dt="2022-02-03T11:14:55.545" v="1146" actId="1076"/>
          <ac:picMkLst>
            <pc:docMk/>
            <pc:sldMk cId="3703536455" sldId="261"/>
            <ac:picMk id="5122" creationId="{DBB95BD8-BBE1-4106-855E-1917CB4450D0}"/>
          </ac:picMkLst>
        </pc:picChg>
        <pc:picChg chg="add mod">
          <ac:chgData name="Nikola Wajs" userId="56f4993fd1b987b1" providerId="LiveId" clId="{AE9CE183-F269-45A7-B431-368DC8D29D4D}" dt="2022-02-03T11:16:43.734" v="1182" actId="1076"/>
          <ac:picMkLst>
            <pc:docMk/>
            <pc:sldMk cId="3703536455" sldId="261"/>
            <ac:picMk id="5124" creationId="{12F63707-C6B6-4B77-86EF-19812F837F74}"/>
          </ac:picMkLst>
        </pc:picChg>
        <pc:picChg chg="add mod">
          <ac:chgData name="Nikola Wajs" userId="56f4993fd1b987b1" providerId="LiveId" clId="{AE9CE183-F269-45A7-B431-368DC8D29D4D}" dt="2022-02-03T11:16:18.031" v="1173" actId="14100"/>
          <ac:picMkLst>
            <pc:docMk/>
            <pc:sldMk cId="3703536455" sldId="261"/>
            <ac:picMk id="5126" creationId="{1BDCCF9C-B2FE-4684-9682-F514829E8496}"/>
          </ac:picMkLst>
        </pc:picChg>
        <pc:picChg chg="add mod">
          <ac:chgData name="Nikola Wajs" userId="56f4993fd1b987b1" providerId="LiveId" clId="{AE9CE183-F269-45A7-B431-368DC8D29D4D}" dt="2022-02-03T11:16:38.331" v="1181" actId="14100"/>
          <ac:picMkLst>
            <pc:docMk/>
            <pc:sldMk cId="3703536455" sldId="261"/>
            <ac:picMk id="5128" creationId="{59C091A3-5F58-49AF-9C0B-1B095DF30E1F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1:05.778" v="1568"/>
        <pc:sldMkLst>
          <pc:docMk/>
          <pc:sldMk cId="3870372986" sldId="262"/>
        </pc:sldMkLst>
        <pc:spChg chg="mod">
          <ac:chgData name="Nikola Wajs" userId="56f4993fd1b987b1" providerId="LiveId" clId="{AE9CE183-F269-45A7-B431-368DC8D29D4D}" dt="2022-02-03T11:18:11.865" v="1241"/>
          <ac:spMkLst>
            <pc:docMk/>
            <pc:sldMk cId="3870372986" sldId="262"/>
            <ac:spMk id="2" creationId="{EA34600C-85B4-49A0-9CCF-C8FBCBE1883B}"/>
          </ac:spMkLst>
        </pc:spChg>
        <pc:spChg chg="del">
          <ac:chgData name="Nikola Wajs" userId="56f4993fd1b987b1" providerId="LiveId" clId="{AE9CE183-F269-45A7-B431-368DC8D29D4D}" dt="2022-02-03T11:17:10.167" v="1184" actId="21"/>
          <ac:spMkLst>
            <pc:docMk/>
            <pc:sldMk cId="3870372986" sldId="262"/>
            <ac:spMk id="3" creationId="{934A0634-F019-44EA-95B5-57274F5819DA}"/>
          </ac:spMkLst>
        </pc:spChg>
        <pc:picChg chg="add mod">
          <ac:chgData name="Nikola Wajs" userId="56f4993fd1b987b1" providerId="LiveId" clId="{AE9CE183-F269-45A7-B431-368DC8D29D4D}" dt="2022-02-03T11:19:46.050" v="1264" actId="14100"/>
          <ac:picMkLst>
            <pc:docMk/>
            <pc:sldMk cId="3870372986" sldId="262"/>
            <ac:picMk id="6146" creationId="{622F5E08-D649-4D00-B8E6-1EE6A131D4BD}"/>
          </ac:picMkLst>
        </pc:picChg>
        <pc:picChg chg="add mod">
          <ac:chgData name="Nikola Wajs" userId="56f4993fd1b987b1" providerId="LiveId" clId="{AE9CE183-F269-45A7-B431-368DC8D29D4D}" dt="2022-02-03T11:19:32.970" v="1260" actId="1076"/>
          <ac:picMkLst>
            <pc:docMk/>
            <pc:sldMk cId="3870372986" sldId="262"/>
            <ac:picMk id="6148" creationId="{487904A3-7885-496F-BF7C-F627BEEA07AF}"/>
          </ac:picMkLst>
        </pc:picChg>
        <pc:picChg chg="add mod">
          <ac:chgData name="Nikola Wajs" userId="56f4993fd1b987b1" providerId="LiveId" clId="{AE9CE183-F269-45A7-B431-368DC8D29D4D}" dt="2022-02-03T11:19:22.496" v="1257" actId="14100"/>
          <ac:picMkLst>
            <pc:docMk/>
            <pc:sldMk cId="3870372986" sldId="262"/>
            <ac:picMk id="6150" creationId="{EC84374B-FC34-45BB-A52F-E52815BE6FBD}"/>
          </ac:picMkLst>
        </pc:picChg>
        <pc:picChg chg="add mod">
          <ac:chgData name="Nikola Wajs" userId="56f4993fd1b987b1" providerId="LiveId" clId="{AE9CE183-F269-45A7-B431-368DC8D29D4D}" dt="2022-02-03T11:19:37.244" v="1262" actId="14100"/>
          <ac:picMkLst>
            <pc:docMk/>
            <pc:sldMk cId="3870372986" sldId="262"/>
            <ac:picMk id="6152" creationId="{94CE4356-54FB-445F-830E-9C90E44DDCB1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1:08.502" v="1569"/>
        <pc:sldMkLst>
          <pc:docMk/>
          <pc:sldMk cId="467989164" sldId="263"/>
        </pc:sldMkLst>
        <pc:spChg chg="mod">
          <ac:chgData name="Nikola Wajs" userId="56f4993fd1b987b1" providerId="LiveId" clId="{AE9CE183-F269-45A7-B431-368DC8D29D4D}" dt="2022-02-03T11:21:02.413" v="1333" actId="1076"/>
          <ac:spMkLst>
            <pc:docMk/>
            <pc:sldMk cId="467989164" sldId="263"/>
            <ac:spMk id="2" creationId="{C4AF19FB-C0AE-43BB-83FF-E44FC4B6CF35}"/>
          </ac:spMkLst>
        </pc:spChg>
        <pc:spChg chg="del">
          <ac:chgData name="Nikola Wajs" userId="56f4993fd1b987b1" providerId="LiveId" clId="{AE9CE183-F269-45A7-B431-368DC8D29D4D}" dt="2022-02-03T11:20:04.312" v="1266" actId="21"/>
          <ac:spMkLst>
            <pc:docMk/>
            <pc:sldMk cId="467989164" sldId="263"/>
            <ac:spMk id="3" creationId="{08F5E270-5D5C-49C0-97BA-024204C5F18E}"/>
          </ac:spMkLst>
        </pc:spChg>
        <pc:picChg chg="add mod">
          <ac:chgData name="Nikola Wajs" userId="56f4993fd1b987b1" providerId="LiveId" clId="{AE9CE183-F269-45A7-B431-368DC8D29D4D}" dt="2022-02-03T11:21:14.053" v="1337" actId="14100"/>
          <ac:picMkLst>
            <pc:docMk/>
            <pc:sldMk cId="467989164" sldId="263"/>
            <ac:picMk id="7170" creationId="{9AEB2937-B776-4F2A-A127-769721402D5F}"/>
          </ac:picMkLst>
        </pc:picChg>
        <pc:picChg chg="add mod">
          <ac:chgData name="Nikola Wajs" userId="56f4993fd1b987b1" providerId="LiveId" clId="{AE9CE183-F269-45A7-B431-368DC8D29D4D}" dt="2022-02-03T11:22:22.143" v="1355" actId="14100"/>
          <ac:picMkLst>
            <pc:docMk/>
            <pc:sldMk cId="467989164" sldId="263"/>
            <ac:picMk id="7172" creationId="{561B7C33-AF2D-432B-BC67-659D13B33102}"/>
          </ac:picMkLst>
        </pc:picChg>
        <pc:picChg chg="add mod">
          <ac:chgData name="Nikola Wajs" userId="56f4993fd1b987b1" providerId="LiveId" clId="{AE9CE183-F269-45A7-B431-368DC8D29D4D}" dt="2022-02-03T11:22:25.463" v="1356" actId="14100"/>
          <ac:picMkLst>
            <pc:docMk/>
            <pc:sldMk cId="467989164" sldId="263"/>
            <ac:picMk id="7174" creationId="{8C147B56-9367-455A-B80C-27C2ADE03C22}"/>
          </ac:picMkLst>
        </pc:picChg>
        <pc:picChg chg="add mod">
          <ac:chgData name="Nikola Wajs" userId="56f4993fd1b987b1" providerId="LiveId" clId="{AE9CE183-F269-45A7-B431-368DC8D29D4D}" dt="2022-02-03T11:22:15.789" v="1352" actId="1076"/>
          <ac:picMkLst>
            <pc:docMk/>
            <pc:sldMk cId="467989164" sldId="263"/>
            <ac:picMk id="7176" creationId="{603ECC14-09F6-4E1F-AD6D-296DE76DD8E3}"/>
          </ac:picMkLst>
        </pc:picChg>
      </pc:sldChg>
      <pc:sldChg chg="addSp delSp modSp new modTransition setBg">
        <pc:chgData name="Nikola Wajs" userId="56f4993fd1b987b1" providerId="LiveId" clId="{AE9CE183-F269-45A7-B431-368DC8D29D4D}" dt="2022-02-03T11:41:12.102" v="1570"/>
        <pc:sldMkLst>
          <pc:docMk/>
          <pc:sldMk cId="1743492693" sldId="264"/>
        </pc:sldMkLst>
        <pc:spChg chg="mod">
          <ac:chgData name="Nikola Wajs" userId="56f4993fd1b987b1" providerId="LiveId" clId="{AE9CE183-F269-45A7-B431-368DC8D29D4D}" dt="2022-02-03T11:23:48.502" v="1399" actId="403"/>
          <ac:spMkLst>
            <pc:docMk/>
            <pc:sldMk cId="1743492693" sldId="264"/>
            <ac:spMk id="2" creationId="{0215B597-8569-4B95-9535-55B301BAC87A}"/>
          </ac:spMkLst>
        </pc:spChg>
        <pc:spChg chg="del">
          <ac:chgData name="Nikola Wajs" userId="56f4993fd1b987b1" providerId="LiveId" clId="{AE9CE183-F269-45A7-B431-368DC8D29D4D}" dt="2022-02-03T11:22:48.507" v="1358" actId="21"/>
          <ac:spMkLst>
            <pc:docMk/>
            <pc:sldMk cId="1743492693" sldId="264"/>
            <ac:spMk id="3" creationId="{505A614B-7548-450C-B519-1908399A6019}"/>
          </ac:spMkLst>
        </pc:spChg>
        <pc:picChg chg="add mod">
          <ac:chgData name="Nikola Wajs" userId="56f4993fd1b987b1" providerId="LiveId" clId="{AE9CE183-F269-45A7-B431-368DC8D29D4D}" dt="2022-02-03T11:24:27.917" v="1411" actId="14100"/>
          <ac:picMkLst>
            <pc:docMk/>
            <pc:sldMk cId="1743492693" sldId="264"/>
            <ac:picMk id="8194" creationId="{CD7F5454-0BF8-41FD-9EBD-03D93880ABD3}"/>
          </ac:picMkLst>
        </pc:picChg>
        <pc:picChg chg="add mod">
          <ac:chgData name="Nikola Wajs" userId="56f4993fd1b987b1" providerId="LiveId" clId="{AE9CE183-F269-45A7-B431-368DC8D29D4D}" dt="2022-02-03T11:24:22.179" v="1408" actId="14100"/>
          <ac:picMkLst>
            <pc:docMk/>
            <pc:sldMk cId="1743492693" sldId="264"/>
            <ac:picMk id="8196" creationId="{516EBFB4-E509-4847-AC94-AFDCBD9F3852}"/>
          </ac:picMkLst>
        </pc:picChg>
      </pc:sldChg>
    </pc:docChg>
  </pc:docChgLst>
  <pc:docChgLst>
    <pc:chgData name="Gość" providerId="Windows Live" clId="Web-{A4E32F50-C439-494F-BE22-62D983CDA367}"/>
    <pc:docChg chg="addSld modSld sldOrd addMainMaster delMainMaster modMainMaster">
      <pc:chgData name="Gość" userId="" providerId="Windows Live" clId="Web-{A4E32F50-C439-494F-BE22-62D983CDA367}" dt="2022-04-12T20:41:29.776" v="716" actId="20577"/>
      <pc:docMkLst>
        <pc:docMk/>
      </pc:docMkLst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1774342818" sldId="256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774342818" sldId="256"/>
            <ac:spMk id="2" creationId="{A3A538CF-BFD5-4A4A-B469-401F59369ADA}"/>
          </ac:spMkLst>
        </pc:spChg>
        <pc:spChg chg="mod ord">
          <ac:chgData name="Gość" userId="" providerId="Windows Live" clId="Web-{A4E32F50-C439-494F-BE22-62D983CDA367}" dt="2022-04-12T20:29:21.929" v="489"/>
          <ac:spMkLst>
            <pc:docMk/>
            <pc:sldMk cId="1774342818" sldId="256"/>
            <ac:spMk id="3" creationId="{2DE231D7-945B-4027-B089-5EF5A8075E12}"/>
          </ac:spMkLst>
        </pc:spChg>
      </pc:sldChg>
      <pc:sldChg chg="addSp modSp mod modClrScheme chgLayout">
        <pc:chgData name="Gość" userId="" providerId="Windows Live" clId="Web-{A4E32F50-C439-494F-BE22-62D983CDA367}" dt="2022-04-12T20:41:29.776" v="716" actId="20577"/>
        <pc:sldMkLst>
          <pc:docMk/>
          <pc:sldMk cId="1205477923" sldId="257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205477923" sldId="257"/>
            <ac:spMk id="2" creationId="{2A7D83EC-8537-4F43-9628-31DFD6620C06}"/>
          </ac:spMkLst>
        </pc:spChg>
        <pc:spChg chg="mod ord">
          <ac:chgData name="Gość" userId="" providerId="Windows Live" clId="Web-{A4E32F50-C439-494F-BE22-62D983CDA367}" dt="2022-04-12T20:29:21.929" v="489"/>
          <ac:spMkLst>
            <pc:docMk/>
            <pc:sldMk cId="1205477923" sldId="257"/>
            <ac:spMk id="3" creationId="{7061D868-E2F3-4164-8173-8CEAC3617FE5}"/>
          </ac:spMkLst>
        </pc:spChg>
        <pc:spChg chg="add mod">
          <ac:chgData name="Gość" userId="" providerId="Windows Live" clId="Web-{A4E32F50-C439-494F-BE22-62D983CDA367}" dt="2022-04-12T20:41:29.776" v="716" actId="20577"/>
          <ac:spMkLst>
            <pc:docMk/>
            <pc:sldMk cId="1205477923" sldId="257"/>
            <ac:spMk id="5" creationId="{DFF51839-8C99-10F8-9F08-ACCE5563BF69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887274752" sldId="258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887274752" sldId="258"/>
            <ac:spMk id="2" creationId="{BB80BC2E-8E4A-443F-B453-8FBF405C10B8}"/>
          </ac:spMkLst>
        </pc:spChg>
        <pc:picChg chg="mod ord">
          <ac:chgData name="Gość" userId="" providerId="Windows Live" clId="Web-{A4E32F50-C439-494F-BE22-62D983CDA367}" dt="2022-04-12T20:29:21.929" v="489"/>
          <ac:picMkLst>
            <pc:docMk/>
            <pc:sldMk cId="887274752" sldId="258"/>
            <ac:picMk id="4" creationId="{A1266A88-E0F4-5C36-7436-3826D4DA1DED}"/>
          </ac:picMkLst>
        </pc:picChg>
      </pc:sldChg>
      <pc:sldChg chg="modSp mod ord modClrScheme chgLayout">
        <pc:chgData name="Gość" userId="" providerId="Windows Live" clId="Web-{A4E32F50-C439-494F-BE22-62D983CDA367}" dt="2022-04-12T20:29:21.929" v="489"/>
        <pc:sldMkLst>
          <pc:docMk/>
          <pc:sldMk cId="1267581388" sldId="259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267581388" sldId="259"/>
            <ac:spMk id="2" creationId="{203353D4-CB39-44D6-9D54-1C1B5143C536}"/>
          </ac:spMkLst>
        </pc:spChg>
      </pc:sldChg>
      <pc:sldChg chg="modSp mod ord modClrScheme chgLayout">
        <pc:chgData name="Gość" userId="" providerId="Windows Live" clId="Web-{A4E32F50-C439-494F-BE22-62D983CDA367}" dt="2022-04-12T20:29:21.929" v="489"/>
        <pc:sldMkLst>
          <pc:docMk/>
          <pc:sldMk cId="1035625079" sldId="260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035625079" sldId="260"/>
            <ac:spMk id="2" creationId="{F40D4546-4C4D-45E8-8F04-64C92C199795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3703536455" sldId="261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703536455" sldId="261"/>
            <ac:spMk id="2" creationId="{A9A9F9B8-E5E8-4EA1-9581-13E7CC0AA067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3870372986" sldId="262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870372986" sldId="262"/>
            <ac:spMk id="2" creationId="{EA34600C-85B4-49A0-9CCF-C8FBCBE1883B}"/>
          </ac:spMkLst>
        </pc:spChg>
        <pc:picChg chg="mod">
          <ac:chgData name="Gość" userId="" providerId="Windows Live" clId="Web-{A4E32F50-C439-494F-BE22-62D983CDA367}" dt="2022-04-12T20:24:47.734" v="403" actId="1076"/>
          <ac:picMkLst>
            <pc:docMk/>
            <pc:sldMk cId="3870372986" sldId="262"/>
            <ac:picMk id="6146" creationId="{622F5E08-D649-4D00-B8E6-1EE6A131D4BD}"/>
          </ac:picMkLst>
        </pc:picChg>
      </pc:sldChg>
      <pc:sldChg chg="delSp modSp mod ord modClrScheme chgLayout">
        <pc:chgData name="Gość" userId="" providerId="Windows Live" clId="Web-{A4E32F50-C439-494F-BE22-62D983CDA367}" dt="2022-04-12T20:29:21.929" v="489"/>
        <pc:sldMkLst>
          <pc:docMk/>
          <pc:sldMk cId="467989164" sldId="263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467989164" sldId="263"/>
            <ac:spMk id="2" creationId="{C4AF19FB-C0AE-43BB-83FF-E44FC4B6CF35}"/>
          </ac:spMkLst>
        </pc:spChg>
        <pc:picChg chg="mod">
          <ac:chgData name="Gość" userId="" providerId="Windows Live" clId="Web-{A4E32F50-C439-494F-BE22-62D983CDA367}" dt="2022-04-12T20:24:39.640" v="401" actId="1076"/>
          <ac:picMkLst>
            <pc:docMk/>
            <pc:sldMk cId="467989164" sldId="263"/>
            <ac:picMk id="7170" creationId="{9AEB2937-B776-4F2A-A127-769721402D5F}"/>
          </ac:picMkLst>
        </pc:picChg>
        <pc:picChg chg="del">
          <ac:chgData name="Gość" userId="" providerId="Windows Live" clId="Web-{A4E32F50-C439-494F-BE22-62D983CDA367}" dt="2022-04-12T20:24:14.108" v="392"/>
          <ac:picMkLst>
            <pc:docMk/>
            <pc:sldMk cId="467989164" sldId="263"/>
            <ac:picMk id="7172" creationId="{561B7C33-AF2D-432B-BC67-659D13B33102}"/>
          </ac:picMkLst>
        </pc:picChg>
        <pc:picChg chg="del">
          <ac:chgData name="Gość" userId="" providerId="Windows Live" clId="Web-{A4E32F50-C439-494F-BE22-62D983CDA367}" dt="2022-04-12T20:24:09.749" v="391"/>
          <ac:picMkLst>
            <pc:docMk/>
            <pc:sldMk cId="467989164" sldId="263"/>
            <ac:picMk id="7174" creationId="{8C147B56-9367-455A-B80C-27C2ADE03C22}"/>
          </ac:picMkLst>
        </pc:picChg>
        <pc:picChg chg="mod">
          <ac:chgData name="Gość" userId="" providerId="Windows Live" clId="Web-{A4E32F50-C439-494F-BE22-62D983CDA367}" dt="2022-04-12T20:24:37.296" v="400" actId="1076"/>
          <ac:picMkLst>
            <pc:docMk/>
            <pc:sldMk cId="467989164" sldId="263"/>
            <ac:picMk id="7176" creationId="{603ECC14-09F6-4E1F-AD6D-296DE76DD8E3}"/>
          </ac:picMkLst>
        </pc:picChg>
      </pc:sldChg>
      <pc:sldChg chg="modSp mod ord modClrScheme chgLayout">
        <pc:chgData name="Gość" userId="" providerId="Windows Live" clId="Web-{A4E32F50-C439-494F-BE22-62D983CDA367}" dt="2022-04-12T20:29:21.929" v="489"/>
        <pc:sldMkLst>
          <pc:docMk/>
          <pc:sldMk cId="1743492693" sldId="264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743492693" sldId="264"/>
            <ac:spMk id="2" creationId="{0215B597-8569-4B95-9535-55B301BAC87A}"/>
          </ac:spMkLst>
        </pc:spChg>
      </pc:sldChg>
      <pc:sldChg chg="delSp modSp mod modClrScheme delDesignElem chgLayout">
        <pc:chgData name="Gość" userId="" providerId="Windows Live" clId="Web-{A4E32F50-C439-494F-BE22-62D983CDA367}" dt="2022-04-12T20:29:21.929" v="489"/>
        <pc:sldMkLst>
          <pc:docMk/>
          <pc:sldMk cId="3400324643" sldId="265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2" creationId="{0F58A2FB-457E-2D65-6A57-EA25B0274B77}"/>
          </ac:spMkLst>
        </pc:spChg>
        <pc:spChg chg="del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26" creationId="{F6E384F5-137A-40B1-97F0-694CC6ECD59C}"/>
          </ac:spMkLst>
        </pc:spChg>
        <pc:spChg chg="del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28" creationId="{9DBC4630-03DA-474F-BBCB-BA3AE6B317A4}"/>
          </ac:spMkLst>
        </pc:spChg>
        <pc:spChg chg="del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30" creationId="{78418A25-6EAC-4140-BFE6-284E1925B5EE}"/>
          </ac:spMkLst>
        </pc:spChg>
        <pc:spChg chg="del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32" creationId="{6B9D64DB-4D5C-4A91-B45F-F301E3174F9F}"/>
          </ac:spMkLst>
        </pc:spChg>
        <pc:spChg chg="del">
          <ac:chgData name="Gość" userId="" providerId="Windows Live" clId="Web-{A4E32F50-C439-494F-BE22-62D983CDA367}" dt="2022-04-12T20:29:21.929" v="489"/>
          <ac:spMkLst>
            <pc:docMk/>
            <pc:sldMk cId="3400324643" sldId="265"/>
            <ac:spMk id="34" creationId="{CB14CE1B-4BC5-4EF2-BE3D-05E4F580B3DB}"/>
          </ac:spMkLst>
        </pc:spChg>
        <pc:picChg chg="mod ord">
          <ac:chgData name="Gość" userId="" providerId="Windows Live" clId="Web-{A4E32F50-C439-494F-BE22-62D983CDA367}" dt="2022-04-12T20:29:21.929" v="489"/>
          <ac:picMkLst>
            <pc:docMk/>
            <pc:sldMk cId="3400324643" sldId="265"/>
            <ac:picMk id="4" creationId="{6EDFCF86-AC8A-AB8B-ABD8-5C53E3CDC4A1}"/>
          </ac:picMkLst>
        </pc:pic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3987720568" sldId="266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987720568" sldId="266"/>
            <ac:spMk id="2" creationId="{DC793CC5-81E7-A8A1-AA96-22E27C21542B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487941927" sldId="267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487941927" sldId="267"/>
            <ac:spMk id="2" creationId="{ECA095CF-4E87-665D-ED76-7841D010CEFE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1715825740" sldId="268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715825740" sldId="268"/>
            <ac:spMk id="2" creationId="{CFBB8BB5-0FF1-1002-204D-B30088096BF0}"/>
          </ac:spMkLst>
        </pc:spChg>
      </pc:sldChg>
      <pc:sldChg chg="modSp mod modClrScheme chgLayout">
        <pc:chgData name="Gość" userId="" providerId="Windows Live" clId="Web-{A4E32F50-C439-494F-BE22-62D983CDA367}" dt="2022-04-12T20:29:21.929" v="489"/>
        <pc:sldMkLst>
          <pc:docMk/>
          <pc:sldMk cId="1905074131" sldId="269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905074131" sldId="269"/>
            <ac:spMk id="2" creationId="{DE7DCA00-7DF3-71E6-8FF9-B94987490814}"/>
          </ac:spMkLst>
        </pc:spChg>
        <pc:picChg chg="mod">
          <ac:chgData name="Gość" userId="" providerId="Windows Live" clId="Web-{A4E32F50-C439-494F-BE22-62D983CDA367}" dt="2022-04-12T20:07:50.926" v="178" actId="688"/>
          <ac:picMkLst>
            <pc:docMk/>
            <pc:sldMk cId="1905074131" sldId="269"/>
            <ac:picMk id="6" creationId="{4FC288EF-686B-0729-63D7-AFBB79225CC5}"/>
          </ac:picMkLst>
        </pc:picChg>
        <pc:picChg chg="mod">
          <ac:chgData name="Gość" userId="" providerId="Windows Live" clId="Web-{A4E32F50-C439-494F-BE22-62D983CDA367}" dt="2022-04-12T20:07:56.817" v="181" actId="1076"/>
          <ac:picMkLst>
            <pc:docMk/>
            <pc:sldMk cId="1905074131" sldId="269"/>
            <ac:picMk id="7" creationId="{F9957F8F-8F26-0AE2-7186-D5A198A396FE}"/>
          </ac:picMkLst>
        </pc:picChg>
        <pc:picChg chg="mod">
          <ac:chgData name="Gość" userId="" providerId="Windows Live" clId="Web-{A4E32F50-C439-494F-BE22-62D983CDA367}" dt="2022-04-12T20:07:55.098" v="180" actId="1076"/>
          <ac:picMkLst>
            <pc:docMk/>
            <pc:sldMk cId="1905074131" sldId="269"/>
            <ac:picMk id="8" creationId="{D0C3B8E9-92D5-2BBC-E75F-8EC933525F8F}"/>
          </ac:picMkLst>
        </pc:picChg>
      </pc:sldChg>
      <pc:sldChg chg="addSp delSp modSp mod setBg modClrScheme chgLayout">
        <pc:chgData name="Gość" userId="" providerId="Windows Live" clId="Web-{A4E32F50-C439-494F-BE22-62D983CDA367}" dt="2022-04-12T20:29:21.929" v="489"/>
        <pc:sldMkLst>
          <pc:docMk/>
          <pc:sldMk cId="453226074" sldId="270"/>
        </pc:sldMkLst>
        <pc:spChg chg="del mod">
          <ac:chgData name="Gość" userId="" providerId="Windows Live" clId="Web-{A4E32F50-C439-494F-BE22-62D983CDA367}" dt="2022-04-12T19:58:48.380" v="60"/>
          <ac:spMkLst>
            <pc:docMk/>
            <pc:sldMk cId="453226074" sldId="270"/>
            <ac:spMk id="2" creationId="{DBFA197C-05CF-CB0F-6B75-47494863151F}"/>
          </ac:spMkLst>
        </pc:spChg>
        <pc:spChg chg="del">
          <ac:chgData name="Gość" userId="" providerId="Windows Live" clId="Web-{A4E32F50-C439-494F-BE22-62D983CDA367}" dt="2022-04-12T19:58:55.803" v="62"/>
          <ac:spMkLst>
            <pc:docMk/>
            <pc:sldMk cId="453226074" sldId="270"/>
            <ac:spMk id="3" creationId="{7DFEEA2C-3D60-FDBE-AA5A-203246F52B4C}"/>
          </ac:spMkLst>
        </pc:spChg>
        <pc:spChg chg="add mod">
          <ac:chgData name="Gość" userId="" providerId="Windows Live" clId="Web-{A4E32F50-C439-494F-BE22-62D983CDA367}" dt="2022-04-12T19:57:01.862" v="11"/>
          <ac:spMkLst>
            <pc:docMk/>
            <pc:sldMk cId="453226074" sldId="270"/>
            <ac:spMk id="5" creationId="{15F94E27-E64C-8462-E45E-4E1DFB0F9F1E}"/>
          </ac:spMkLst>
        </pc:spChg>
        <pc:spChg chg="add mod">
          <ac:chgData name="Gość" userId="" providerId="Windows Live" clId="Web-{A4E32F50-C439-494F-BE22-62D983CDA367}" dt="2022-04-12T19:58:27.177" v="58" actId="20577"/>
          <ac:spMkLst>
            <pc:docMk/>
            <pc:sldMk cId="453226074" sldId="270"/>
            <ac:spMk id="6" creationId="{02732B0F-4B28-4BA7-66EE-73CABA9122F0}"/>
          </ac:spMkLst>
        </pc:spChg>
        <pc:spChg chg="add del mod">
          <ac:chgData name="Gość" userId="" providerId="Windows Live" clId="Web-{A4E32F50-C439-494F-BE22-62D983CDA367}" dt="2022-04-12T19:58:51.740" v="61"/>
          <ac:spMkLst>
            <pc:docMk/>
            <pc:sldMk cId="453226074" sldId="270"/>
            <ac:spMk id="8" creationId="{806579AB-C1E7-E643-7499-B5AF21183274}"/>
          </ac:spMkLst>
        </pc:spChg>
        <pc:spChg chg="add mod">
          <ac:chgData name="Gość" userId="" providerId="Windows Live" clId="Web-{A4E32F50-C439-494F-BE22-62D983CDA367}" dt="2022-04-12T20:00:10.461" v="97" actId="20577"/>
          <ac:spMkLst>
            <pc:docMk/>
            <pc:sldMk cId="453226074" sldId="270"/>
            <ac:spMk id="9" creationId="{F248CF8B-52BF-5498-02AB-92BCFDF00E30}"/>
          </ac:spMkLst>
        </pc:spChg>
      </pc:sldChg>
      <pc:sldChg chg="addSp delSp modSp new mod setBg modClrScheme addAnim delAnim setClrOvrMap delDesignElem chgLayout">
        <pc:chgData name="Gość" userId="" providerId="Windows Live" clId="Web-{A4E32F50-C439-494F-BE22-62D983CDA367}" dt="2022-04-12T20:29:21.929" v="489"/>
        <pc:sldMkLst>
          <pc:docMk/>
          <pc:sldMk cId="2593750295" sldId="271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2593750295" sldId="271"/>
            <ac:spMk id="2" creationId="{406A3EBD-5CB7-BDEC-AA96-602DCCF13B0D}"/>
          </ac:spMkLst>
        </pc:spChg>
        <pc:spChg chg="del">
          <ac:chgData name="Gość" userId="" providerId="Windows Live" clId="Web-{A4E32F50-C439-494F-BE22-62D983CDA367}" dt="2022-04-12T20:04:58.390" v="131"/>
          <ac:spMkLst>
            <pc:docMk/>
            <pc:sldMk cId="2593750295" sldId="271"/>
            <ac:spMk id="3" creationId="{20038362-C314-F7BD-DC9B-1A440622C45C}"/>
          </ac:spMkLst>
        </pc:spChg>
        <pc:spChg chg="add del">
          <ac:chgData name="Gość" userId="" providerId="Windows Live" clId="Web-{A4E32F50-C439-494F-BE22-62D983CDA367}" dt="2022-04-12T20:06:19.236" v="153"/>
          <ac:spMkLst>
            <pc:docMk/>
            <pc:sldMk cId="2593750295" sldId="271"/>
            <ac:spMk id="11" creationId="{0C45045A-6083-4B3E-956A-67582337527D}"/>
          </ac:spMkLst>
        </pc:spChg>
        <pc:spChg chg="add del">
          <ac:chgData name="Gość" userId="" providerId="Windows Live" clId="Web-{A4E32F50-C439-494F-BE22-62D983CDA367}" dt="2022-04-12T20:06:19.236" v="153"/>
          <ac:spMkLst>
            <pc:docMk/>
            <pc:sldMk cId="2593750295" sldId="271"/>
            <ac:spMk id="13" creationId="{42875DDC-0225-45F8-B745-78688F2D1ADC}"/>
          </ac:spMkLst>
        </pc:spChg>
        <pc:spChg chg="add del">
          <ac:chgData name="Gość" userId="" providerId="Windows Live" clId="Web-{A4E32F50-C439-494F-BE22-62D983CDA367}" dt="2022-04-12T20:06:19.236" v="153"/>
          <ac:spMkLst>
            <pc:docMk/>
            <pc:sldMk cId="2593750295" sldId="271"/>
            <ac:spMk id="15" creationId="{12617755-D451-4BAF-9B55-518297BFF42D}"/>
          </ac:spMkLst>
        </pc:spChg>
        <pc:spChg chg="add del">
          <ac:chgData name="Gość" userId="" providerId="Windows Live" clId="Web-{A4E32F50-C439-494F-BE22-62D983CDA367}" dt="2022-04-12T20:06:32.643" v="155"/>
          <ac:spMkLst>
            <pc:docMk/>
            <pc:sldMk cId="2593750295" sldId="271"/>
            <ac:spMk id="17" creationId="{7383B190-6BFB-422F-B667-06B7B25F096A}"/>
          </ac:spMkLst>
        </pc:spChg>
        <pc:picChg chg="add mod ord">
          <ac:chgData name="Gość" userId="" providerId="Windows Live" clId="Web-{A4E32F50-C439-494F-BE22-62D983CDA367}" dt="2022-04-12T20:06:32.643" v="156"/>
          <ac:picMkLst>
            <pc:docMk/>
            <pc:sldMk cId="2593750295" sldId="271"/>
            <ac:picMk id="4" creationId="{CD81DF99-7A9F-85FF-9E88-EACC94BBFFBD}"/>
          </ac:picMkLst>
        </pc:picChg>
        <pc:picChg chg="add mod">
          <ac:chgData name="Gość" userId="" providerId="Windows Live" clId="Web-{A4E32F50-C439-494F-BE22-62D983CDA367}" dt="2022-04-12T20:07:11.081" v="164" actId="1076"/>
          <ac:picMkLst>
            <pc:docMk/>
            <pc:sldMk cId="2593750295" sldId="271"/>
            <ac:picMk id="5" creationId="{528AEE2B-D14D-44FD-CE6C-4E03ECF98A1E}"/>
          </ac:picMkLst>
        </pc:picChg>
        <pc:picChg chg="add mod">
          <ac:chgData name="Gość" userId="" providerId="Windows Live" clId="Web-{A4E32F50-C439-494F-BE22-62D983CDA367}" dt="2022-04-12T20:06:32.643" v="156"/>
          <ac:picMkLst>
            <pc:docMk/>
            <pc:sldMk cId="2593750295" sldId="271"/>
            <ac:picMk id="6" creationId="{AE104EEB-5394-96E0-A53B-4C2368D44657}"/>
          </ac:picMkLst>
        </pc:picChg>
        <pc:cxnChg chg="add del">
          <ac:chgData name="Gość" userId="" providerId="Windows Live" clId="Web-{A4E32F50-C439-494F-BE22-62D983CDA367}" dt="2022-04-12T20:06:32.643" v="155"/>
          <ac:cxnSpMkLst>
            <pc:docMk/>
            <pc:sldMk cId="2593750295" sldId="271"/>
            <ac:cxnSpMk id="18" creationId="{ED28E597-4AF8-4D69-A9AB-A1EDC6156B04}"/>
          </ac:cxnSpMkLst>
        </pc:cxnChg>
        <pc:cxnChg chg="add del">
          <ac:chgData name="Gość" userId="" providerId="Windows Live" clId="Web-{A4E32F50-C439-494F-BE22-62D983CDA367}" dt="2022-04-12T20:29:21.929" v="489"/>
          <ac:cxnSpMkLst>
            <pc:docMk/>
            <pc:sldMk cId="2593750295" sldId="271"/>
            <ac:cxnSpMk id="20" creationId="{60188E89-AF78-40F6-B787-E9BD9C625686}"/>
          </ac:cxnSpMkLst>
        </pc:cxnChg>
      </pc:sldChg>
      <pc:sldChg chg="addSp delSp modSp new mod setBg modClrScheme chgLayout">
        <pc:chgData name="Gość" userId="" providerId="Windows Live" clId="Web-{A4E32F50-C439-494F-BE22-62D983CDA367}" dt="2022-04-12T20:35:00.844" v="579"/>
        <pc:sldMkLst>
          <pc:docMk/>
          <pc:sldMk cId="2953425159" sldId="272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2953425159" sldId="272"/>
            <ac:spMk id="2" creationId="{A3485526-0863-F635-F526-C70236D56062}"/>
          </ac:spMkLst>
        </pc:spChg>
        <pc:spChg chg="del">
          <ac:chgData name="Gość" userId="" providerId="Windows Live" clId="Web-{A4E32F50-C439-494F-BE22-62D983CDA367}" dt="2022-04-12T20:12:02.339" v="189"/>
          <ac:spMkLst>
            <pc:docMk/>
            <pc:sldMk cId="2953425159" sldId="272"/>
            <ac:spMk id="3" creationId="{0F61866E-664B-BCDF-6224-B9312AA8A201}"/>
          </ac:spMkLst>
        </pc:spChg>
        <pc:spChg chg="add del">
          <ac:chgData name="Gość" userId="" providerId="Windows Live" clId="Web-{A4E32F50-C439-494F-BE22-62D983CDA367}" dt="2022-04-12T20:35:00.844" v="579"/>
          <ac:spMkLst>
            <pc:docMk/>
            <pc:sldMk cId="2953425159" sldId="272"/>
            <ac:spMk id="5" creationId="{E6F4133A-5875-B8D4-17AB-98C9DAD0F14C}"/>
          </ac:spMkLst>
        </pc:spChg>
        <pc:spChg chg="add mod">
          <ac:chgData name="Gość" userId="" providerId="Windows Live" clId="Web-{A4E32F50-C439-494F-BE22-62D983CDA367}" dt="2022-04-12T20:12:46.934" v="213" actId="1076"/>
          <ac:spMkLst>
            <pc:docMk/>
            <pc:sldMk cId="2953425159" sldId="272"/>
            <ac:spMk id="6" creationId="{B43F0696-9FA1-88CD-FB17-82C0225A1EA5}"/>
          </ac:spMkLst>
        </pc:spChg>
        <pc:spChg chg="add mod">
          <ac:chgData name="Gość" userId="" providerId="Windows Live" clId="Web-{A4E32F50-C439-494F-BE22-62D983CDA367}" dt="2022-04-12T20:13:34.419" v="255" actId="20577"/>
          <ac:spMkLst>
            <pc:docMk/>
            <pc:sldMk cId="2953425159" sldId="272"/>
            <ac:spMk id="7" creationId="{E76B9631-770C-2ECF-F572-BECD258A9895}"/>
          </ac:spMkLst>
        </pc:spChg>
      </pc:sldChg>
      <pc:sldChg chg="addSp delSp modSp new mod setBg modClrScheme delDesignElem chgLayout">
        <pc:chgData name="Gość" userId="" providerId="Windows Live" clId="Web-{A4E32F50-C439-494F-BE22-62D983CDA367}" dt="2022-04-12T20:29:21.929" v="489"/>
        <pc:sldMkLst>
          <pc:docMk/>
          <pc:sldMk cId="3576371040" sldId="273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576371040" sldId="273"/>
            <ac:spMk id="2" creationId="{AD88987D-2BE5-BE14-33C5-043A337158A8}"/>
          </ac:spMkLst>
        </pc:spChg>
        <pc:spChg chg="del">
          <ac:chgData name="Gość" userId="" providerId="Windows Live" clId="Web-{A4E32F50-C439-494F-BE22-62D983CDA367}" dt="2022-04-12T20:14:44.859" v="297"/>
          <ac:spMkLst>
            <pc:docMk/>
            <pc:sldMk cId="3576371040" sldId="273"/>
            <ac:spMk id="3" creationId="{1F3AC424-F510-95E9-CFD5-8C995A22266B}"/>
          </ac:spMkLst>
        </pc:spChg>
        <pc:spChg chg="add del">
          <ac:chgData name="Gość" userId="" providerId="Windows Live" clId="Web-{A4E32F50-C439-494F-BE22-62D983CDA367}" dt="2022-04-12T20:17:38.238" v="327"/>
          <ac:spMkLst>
            <pc:docMk/>
            <pc:sldMk cId="3576371040" sldId="273"/>
            <ac:spMk id="10" creationId="{FB5B0058-AF13-4859-B429-4EDDE2A26F7F}"/>
          </ac:spMkLst>
        </pc:spChg>
        <pc:spChg chg="add del">
          <ac:chgData name="Gość" userId="" providerId="Windows Live" clId="Web-{A4E32F50-C439-494F-BE22-62D983CDA367}" dt="2022-04-12T20:17:38.238" v="327"/>
          <ac:spMkLst>
            <pc:docMk/>
            <pc:sldMk cId="3576371040" sldId="273"/>
            <ac:spMk id="12" creationId="{0277405F-0B4F-4418-B773-1B38814125B6}"/>
          </ac:spMkLst>
        </pc:spChg>
        <pc:spChg chg="add del">
          <ac:chgData name="Gość" userId="" providerId="Windows Live" clId="Web-{A4E32F50-C439-494F-BE22-62D983CDA367}" dt="2022-04-12T20:17:38.238" v="326"/>
          <ac:spMkLst>
            <pc:docMk/>
            <pc:sldMk cId="3576371040" sldId="273"/>
            <ac:spMk id="17" creationId="{823AC064-BC96-4F32-8AE1-B2FD38754823}"/>
          </ac:spMkLst>
        </pc:spChg>
        <pc:spChg chg="add del">
          <ac:chgData name="Gość" userId="" providerId="Windows Live" clId="Web-{A4E32F50-C439-494F-BE22-62D983CDA367}" dt="2022-04-12T20:29:21.929" v="489"/>
          <ac:spMkLst>
            <pc:docMk/>
            <pc:sldMk cId="3576371040" sldId="273"/>
            <ac:spMk id="23" creationId="{53F29798-D584-4792-9B62-3F5F5C36D619}"/>
          </ac:spMkLst>
        </pc:spChg>
        <pc:picChg chg="add mod ord">
          <ac:chgData name="Gość" userId="" providerId="Windows Live" clId="Web-{A4E32F50-C439-494F-BE22-62D983CDA367}" dt="2022-04-12T20:17:38.238" v="327"/>
          <ac:picMkLst>
            <pc:docMk/>
            <pc:sldMk cId="3576371040" sldId="273"/>
            <ac:picMk id="4" creationId="{07BBA920-3005-117A-47CD-3432763E66F4}"/>
          </ac:picMkLst>
        </pc:picChg>
        <pc:picChg chg="add mod">
          <ac:chgData name="Gość" userId="" providerId="Windows Live" clId="Web-{A4E32F50-C439-494F-BE22-62D983CDA367}" dt="2022-04-12T20:17:38.238" v="327"/>
          <ac:picMkLst>
            <pc:docMk/>
            <pc:sldMk cId="3576371040" sldId="273"/>
            <ac:picMk id="5" creationId="{5E5D463D-FCFD-468A-49D1-67E8D059CE0E}"/>
          </ac:picMkLst>
        </pc:picChg>
        <pc:cxnChg chg="add del">
          <ac:chgData name="Gość" userId="" providerId="Windows Live" clId="Web-{A4E32F50-C439-494F-BE22-62D983CDA367}" dt="2022-04-12T20:17:38.238" v="326"/>
          <ac:cxnSpMkLst>
            <pc:docMk/>
            <pc:sldMk cId="3576371040" sldId="273"/>
            <ac:cxnSpMk id="19" creationId="{7E7C77BC-7138-40B1-A15B-20F57A494629}"/>
          </ac:cxnSpMkLst>
        </pc:cxnChg>
        <pc:cxnChg chg="add del">
          <ac:chgData name="Gość" userId="" providerId="Windows Live" clId="Web-{A4E32F50-C439-494F-BE22-62D983CDA367}" dt="2022-04-12T20:17:38.238" v="326"/>
          <ac:cxnSpMkLst>
            <pc:docMk/>
            <pc:sldMk cId="3576371040" sldId="273"/>
            <ac:cxnSpMk id="21" creationId="{DB146403-F3D6-484B-B2ED-97F9565D0370}"/>
          </ac:cxnSpMkLst>
        </pc:cxnChg>
      </pc:sldChg>
      <pc:sldChg chg="addSp delSp modSp new mod setBg modClrScheme chgLayout">
        <pc:chgData name="Gość" userId="" providerId="Windows Live" clId="Web-{A4E32F50-C439-494F-BE22-62D983CDA367}" dt="2022-04-12T20:29:21.929" v="489"/>
        <pc:sldMkLst>
          <pc:docMk/>
          <pc:sldMk cId="1649489373" sldId="274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1649489373" sldId="274"/>
            <ac:spMk id="2" creationId="{636B798B-8015-E8B1-6994-DE9F4AC434FE}"/>
          </ac:spMkLst>
        </pc:spChg>
        <pc:spChg chg="del">
          <ac:chgData name="Gość" userId="" providerId="Windows Live" clId="Web-{A4E32F50-C439-494F-BE22-62D983CDA367}" dt="2022-04-12T20:19:26.585" v="358"/>
          <ac:spMkLst>
            <pc:docMk/>
            <pc:sldMk cId="1649489373" sldId="274"/>
            <ac:spMk id="3" creationId="{B01B35AF-FE8D-88A4-A65A-48E052571BA7}"/>
          </ac:spMkLst>
        </pc:spChg>
        <pc:picChg chg="add mod">
          <ac:chgData name="Gość" userId="" providerId="Windows Live" clId="Web-{A4E32F50-C439-494F-BE22-62D983CDA367}" dt="2022-04-12T20:21:56.511" v="366" actId="14100"/>
          <ac:picMkLst>
            <pc:docMk/>
            <pc:sldMk cId="1649489373" sldId="274"/>
            <ac:picMk id="4" creationId="{646D894B-53BE-AA95-A0A7-3489C9277B85}"/>
          </ac:picMkLst>
        </pc:picChg>
        <pc:picChg chg="add mod">
          <ac:chgData name="Gość" userId="" providerId="Windows Live" clId="Web-{A4E32F50-C439-494F-BE22-62D983CDA367}" dt="2022-04-12T20:25:36.626" v="414" actId="1076"/>
          <ac:picMkLst>
            <pc:docMk/>
            <pc:sldMk cId="1649489373" sldId="274"/>
            <ac:picMk id="5" creationId="{30B08FA4-0CCE-C3E7-8237-18EE19D655F3}"/>
          </ac:picMkLst>
        </pc:picChg>
        <pc:picChg chg="add mod modCrop">
          <ac:chgData name="Gość" userId="" providerId="Windows Live" clId="Web-{A4E32F50-C439-494F-BE22-62D983CDA367}" dt="2022-04-12T20:25:50.001" v="418" actId="14100"/>
          <ac:picMkLst>
            <pc:docMk/>
            <pc:sldMk cId="1649489373" sldId="274"/>
            <ac:picMk id="6" creationId="{030B8894-DBA2-97EB-0305-49EBA3A2399D}"/>
          </ac:picMkLst>
        </pc:picChg>
      </pc:sldChg>
      <pc:sldChg chg="addSp delSp modSp new mod setBg modClrScheme chgLayout">
        <pc:chgData name="Gość" userId="" providerId="Windows Live" clId="Web-{A4E32F50-C439-494F-BE22-62D983CDA367}" dt="2022-04-12T20:29:21.929" v="489"/>
        <pc:sldMkLst>
          <pc:docMk/>
          <pc:sldMk cId="3438349267" sldId="275"/>
        </pc:sldMkLst>
        <pc:spChg chg="mod ord">
          <ac:chgData name="Gość" userId="" providerId="Windows Live" clId="Web-{A4E32F50-C439-494F-BE22-62D983CDA367}" dt="2022-04-12T20:29:21.929" v="489"/>
          <ac:spMkLst>
            <pc:docMk/>
            <pc:sldMk cId="3438349267" sldId="275"/>
            <ac:spMk id="2" creationId="{014A6FF3-C6B5-A8A5-4980-CF87757FFA3A}"/>
          </ac:spMkLst>
        </pc:spChg>
        <pc:spChg chg="del">
          <ac:chgData name="Gość" userId="" providerId="Windows Live" clId="Web-{A4E32F50-C439-494F-BE22-62D983CDA367}" dt="2022-04-12T20:22:52.215" v="384"/>
          <ac:spMkLst>
            <pc:docMk/>
            <pc:sldMk cId="3438349267" sldId="275"/>
            <ac:spMk id="3" creationId="{C0818897-8ED0-B376-5B73-BB26C378C317}"/>
          </ac:spMkLst>
        </pc:spChg>
        <pc:picChg chg="add mod ord">
          <ac:chgData name="Gość" userId="" providerId="Windows Live" clId="Web-{A4E32F50-C439-494F-BE22-62D983CDA367}" dt="2022-04-12T20:29:21.929" v="489"/>
          <ac:picMkLst>
            <pc:docMk/>
            <pc:sldMk cId="3438349267" sldId="275"/>
            <ac:picMk id="4" creationId="{72449C28-3AD0-060C-2CE3-D2AB8BF72C9F}"/>
          </ac:picMkLst>
        </pc:picChg>
      </pc:sldChg>
      <pc:sldChg chg="addSp delSp modSp new mod setBg modClrScheme addAnim delDesignElem chgLayout">
        <pc:chgData name="Gość" userId="" providerId="Windows Live" clId="Web-{A4E32F50-C439-494F-BE22-62D983CDA367}" dt="2022-04-12T20:30:06.055" v="498" actId="1076"/>
        <pc:sldMkLst>
          <pc:docMk/>
          <pc:sldMk cId="3866398462" sldId="276"/>
        </pc:sldMkLst>
        <pc:spChg chg="mod ord">
          <ac:chgData name="Gość" userId="" providerId="Windows Live" clId="Web-{A4E32F50-C439-494F-BE22-62D983CDA367}" dt="2022-04-12T20:30:06.055" v="498" actId="1076"/>
          <ac:spMkLst>
            <pc:docMk/>
            <pc:sldMk cId="3866398462" sldId="276"/>
            <ac:spMk id="2" creationId="{106F9262-CFBC-CC6B-0782-C70176AF75E7}"/>
          </ac:spMkLst>
        </pc:spChg>
        <pc:spChg chg="del">
          <ac:chgData name="Gość" userId="" providerId="Windows Live" clId="Web-{A4E32F50-C439-494F-BE22-62D983CDA367}" dt="2022-04-12T20:27:55.130" v="470"/>
          <ac:spMkLst>
            <pc:docMk/>
            <pc:sldMk cId="3866398462" sldId="276"/>
            <ac:spMk id="3" creationId="{9173DC4A-00FD-4B61-B249-E6597DC7953C}"/>
          </ac:spMkLst>
        </pc:spChg>
        <pc:spChg chg="add del">
          <ac:chgData name="Gość" userId="" providerId="Windows Live" clId="Web-{A4E32F50-C439-494F-BE22-62D983CDA367}" dt="2022-04-12T20:29:31.601" v="491"/>
          <ac:spMkLst>
            <pc:docMk/>
            <pc:sldMk cId="3866398462" sldId="276"/>
            <ac:spMk id="9" creationId="{D12DDE76-C203-4047-9998-63900085B5E8}"/>
          </ac:spMkLst>
        </pc:spChg>
        <pc:spChg chg="add">
          <ac:chgData name="Gość" userId="" providerId="Windows Live" clId="Web-{A4E32F50-C439-494F-BE22-62D983CDA367}" dt="2022-04-12T20:29:31.679" v="492"/>
          <ac:spMkLst>
            <pc:docMk/>
            <pc:sldMk cId="3866398462" sldId="276"/>
            <ac:spMk id="11" creationId="{A93898FF-D987-4B0E-BFB4-85F5EB356D4D}"/>
          </ac:spMkLst>
        </pc:spChg>
        <pc:spChg chg="add del">
          <ac:chgData name="Gość" userId="" providerId="Windows Live" clId="Web-{A4E32F50-C439-494F-BE22-62D983CDA367}" dt="2022-04-12T20:29:21.929" v="489"/>
          <ac:spMkLst>
            <pc:docMk/>
            <pc:sldMk cId="3866398462" sldId="276"/>
            <ac:spMk id="12" creationId="{B497CCB5-5FC2-473C-AFCC-2430CEF1DF71}"/>
          </ac:spMkLst>
        </pc:spChg>
        <pc:spChg chg="add">
          <ac:chgData name="Gość" userId="" providerId="Windows Live" clId="Web-{A4E32F50-C439-494F-BE22-62D983CDA367}" dt="2022-04-12T20:29:31.679" v="492"/>
          <ac:spMkLst>
            <pc:docMk/>
            <pc:sldMk cId="3866398462" sldId="276"/>
            <ac:spMk id="13" creationId="{612F383F-B981-4BC3-9E2B-7BE938CEF3EC}"/>
          </ac:spMkLst>
        </pc:spChg>
        <pc:spChg chg="add del">
          <ac:chgData name="Gość" userId="" providerId="Windows Live" clId="Web-{A4E32F50-C439-494F-BE22-62D983CDA367}" dt="2022-04-12T20:29:21.929" v="489"/>
          <ac:spMkLst>
            <pc:docMk/>
            <pc:sldMk cId="3866398462" sldId="276"/>
            <ac:spMk id="14" creationId="{599C8C75-BFDF-44E7-A028-EEB5EDD58817}"/>
          </ac:spMkLst>
        </pc:spChg>
        <pc:spChg chg="add">
          <ac:chgData name="Gość" userId="" providerId="Windows Live" clId="Web-{A4E32F50-C439-494F-BE22-62D983CDA367}" dt="2022-04-12T20:29:31.679" v="492"/>
          <ac:spMkLst>
            <pc:docMk/>
            <pc:sldMk cId="3866398462" sldId="276"/>
            <ac:spMk id="16" creationId="{5AA485AD-076E-4077-A6E6-C3C9F0C39FF2}"/>
          </ac:spMkLst>
        </pc:spChg>
        <pc:spChg chg="add">
          <ac:chgData name="Gość" userId="" providerId="Windows Live" clId="Web-{A4E32F50-C439-494F-BE22-62D983CDA367}" dt="2022-04-12T20:29:31.679" v="492"/>
          <ac:spMkLst>
            <pc:docMk/>
            <pc:sldMk cId="3866398462" sldId="276"/>
            <ac:spMk id="20" creationId="{58D235B8-3D10-493F-88AC-84BB404C1B5A}"/>
          </ac:spMkLst>
        </pc:spChg>
        <pc:spChg chg="add">
          <ac:chgData name="Gość" userId="" providerId="Windows Live" clId="Web-{A4E32F50-C439-494F-BE22-62D983CDA367}" dt="2022-04-12T20:29:31.679" v="492"/>
          <ac:spMkLst>
            <pc:docMk/>
            <pc:sldMk cId="3866398462" sldId="276"/>
            <ac:spMk id="22" creationId="{42A4FC2C-047E-45A5-965D-8E1E3BF09BC6}"/>
          </ac:spMkLst>
        </pc:spChg>
        <pc:picChg chg="add mod ord">
          <ac:chgData name="Gość" userId="" providerId="Windows Live" clId="Web-{A4E32F50-C439-494F-BE22-62D983CDA367}" dt="2022-04-12T20:29:31.679" v="492"/>
          <ac:picMkLst>
            <pc:docMk/>
            <pc:sldMk cId="3866398462" sldId="276"/>
            <ac:picMk id="4" creationId="{F0121B16-7B4B-5CB1-FC91-E804DE4658FA}"/>
          </ac:picMkLst>
        </pc:picChg>
        <pc:picChg chg="add mod">
          <ac:chgData name="Gość" userId="" providerId="Windows Live" clId="Web-{A4E32F50-C439-494F-BE22-62D983CDA367}" dt="2022-04-12T20:29:31.679" v="492"/>
          <ac:picMkLst>
            <pc:docMk/>
            <pc:sldMk cId="3866398462" sldId="276"/>
            <ac:picMk id="5" creationId="{455DCEB5-8A3F-3E58-1BF6-8C3E57450CAA}"/>
          </ac:picMkLst>
        </pc:picChg>
        <pc:picChg chg="add mod ord">
          <ac:chgData name="Gość" userId="" providerId="Windows Live" clId="Web-{A4E32F50-C439-494F-BE22-62D983CDA367}" dt="2022-04-12T20:29:31.679" v="492"/>
          <ac:picMkLst>
            <pc:docMk/>
            <pc:sldMk cId="3866398462" sldId="276"/>
            <ac:picMk id="6" creationId="{D0E3674D-AAC6-823D-58A5-D1FC94D5948A}"/>
          </ac:picMkLst>
        </pc:picChg>
        <pc:picChg chg="add mod">
          <ac:chgData name="Gość" userId="" providerId="Windows Live" clId="Web-{A4E32F50-C439-494F-BE22-62D983CDA367}" dt="2022-04-12T20:29:31.679" v="492"/>
          <ac:picMkLst>
            <pc:docMk/>
            <pc:sldMk cId="3866398462" sldId="276"/>
            <ac:picMk id="7" creationId="{F729F2E7-0494-BF13-EE84-A7C15122241D}"/>
          </ac:picMkLst>
        </pc:picChg>
        <pc:picChg chg="add">
          <ac:chgData name="Gość" userId="" providerId="Windows Live" clId="Web-{A4E32F50-C439-494F-BE22-62D983CDA367}" dt="2022-04-12T20:29:31.679" v="492"/>
          <ac:picMkLst>
            <pc:docMk/>
            <pc:sldMk cId="3866398462" sldId="276"/>
            <ac:picMk id="18" creationId="{D088DBDF-80D5-4FC0-8A54-9D660B728DC4}"/>
          </ac:picMkLst>
        </pc:picChg>
      </pc:sldChg>
      <pc:sldChg chg="addSp delSp modSp new mod setBg">
        <pc:chgData name="Gość" userId="" providerId="Windows Live" clId="Web-{A4E32F50-C439-494F-BE22-62D983CDA367}" dt="2022-04-12T20:34:19.874" v="575" actId="20577"/>
        <pc:sldMkLst>
          <pc:docMk/>
          <pc:sldMk cId="1849490276" sldId="277"/>
        </pc:sldMkLst>
        <pc:spChg chg="mod">
          <ac:chgData name="Gość" userId="" providerId="Windows Live" clId="Web-{A4E32F50-C439-494F-BE22-62D983CDA367}" dt="2022-04-12T20:33:06.450" v="532"/>
          <ac:spMkLst>
            <pc:docMk/>
            <pc:sldMk cId="1849490276" sldId="277"/>
            <ac:spMk id="2" creationId="{F1E877C0-DC4D-E36F-CBE9-55F70DDA0B13}"/>
          </ac:spMkLst>
        </pc:spChg>
        <pc:spChg chg="del">
          <ac:chgData name="Gość" userId="" providerId="Windows Live" clId="Web-{A4E32F50-C439-494F-BE22-62D983CDA367}" dt="2022-04-12T20:31:27.635" v="526"/>
          <ac:spMkLst>
            <pc:docMk/>
            <pc:sldMk cId="1849490276" sldId="277"/>
            <ac:spMk id="3" creationId="{EF491D36-C871-6AF0-3601-1103AF551412}"/>
          </ac:spMkLst>
        </pc:spChg>
        <pc:spChg chg="add mod">
          <ac:chgData name="Gość" userId="" providerId="Windows Live" clId="Web-{A4E32F50-C439-494F-BE22-62D983CDA367}" dt="2022-04-12T20:34:19.874" v="575" actId="20577"/>
          <ac:spMkLst>
            <pc:docMk/>
            <pc:sldMk cId="1849490276" sldId="277"/>
            <ac:spMk id="5" creationId="{CAE458DB-20EF-BC9D-2BA6-EE72A311B28B}"/>
          </ac:spMkLst>
        </pc:spChg>
        <pc:spChg chg="add del">
          <ac:chgData name="Gość" userId="" providerId="Windows Live" clId="Web-{A4E32F50-C439-494F-BE22-62D983CDA367}" dt="2022-04-12T20:33:06.450" v="532"/>
          <ac:spMkLst>
            <pc:docMk/>
            <pc:sldMk cId="1849490276" sldId="277"/>
            <ac:spMk id="9" creationId="{D4771268-CB57-404A-9271-370EB28F6090}"/>
          </ac:spMkLst>
        </pc:spChg>
        <pc:spChg chg="add">
          <ac:chgData name="Gość" userId="" providerId="Windows Live" clId="Web-{A4E32F50-C439-494F-BE22-62D983CDA367}" dt="2022-04-12T20:33:06.450" v="532"/>
          <ac:spMkLst>
            <pc:docMk/>
            <pc:sldMk cId="1849490276" sldId="277"/>
            <ac:spMk id="14" creationId="{D12DDE76-C203-4047-9998-63900085B5E8}"/>
          </ac:spMkLst>
        </pc:spChg>
        <pc:picChg chg="add mod">
          <ac:chgData name="Gość" userId="" providerId="Windows Live" clId="Web-{A4E32F50-C439-494F-BE22-62D983CDA367}" dt="2022-04-12T20:33:06.450" v="532"/>
          <ac:picMkLst>
            <pc:docMk/>
            <pc:sldMk cId="1849490276" sldId="277"/>
            <ac:picMk id="4" creationId="{B2D1BC0B-77CA-7048-D335-66A7BF101389}"/>
          </ac:picMkLst>
        </pc:picChg>
      </pc:sldChg>
      <pc:sldChg chg="addSp delSp modSp new mod ord setBg">
        <pc:chgData name="Gość" userId="" providerId="Windows Live" clId="Web-{A4E32F50-C439-494F-BE22-62D983CDA367}" dt="2022-04-12T20:37:30.567" v="653" actId="1076"/>
        <pc:sldMkLst>
          <pc:docMk/>
          <pc:sldMk cId="519255002" sldId="278"/>
        </pc:sldMkLst>
        <pc:spChg chg="del">
          <ac:chgData name="Gość" userId="" providerId="Windows Live" clId="Web-{A4E32F50-C439-494F-BE22-62D983CDA367}" dt="2022-04-12T20:35:14.001" v="581"/>
          <ac:spMkLst>
            <pc:docMk/>
            <pc:sldMk cId="519255002" sldId="278"/>
            <ac:spMk id="2" creationId="{4F368D90-E9B4-0888-E2E9-671810F85623}"/>
          </ac:spMkLst>
        </pc:spChg>
        <pc:spChg chg="del">
          <ac:chgData name="Gość" userId="" providerId="Windows Live" clId="Web-{A4E32F50-C439-494F-BE22-62D983CDA367}" dt="2022-04-12T20:35:17.657" v="582"/>
          <ac:spMkLst>
            <pc:docMk/>
            <pc:sldMk cId="519255002" sldId="278"/>
            <ac:spMk id="3" creationId="{A626DA91-0412-CBF1-098B-737DC05CE8DC}"/>
          </ac:spMkLst>
        </pc:spChg>
        <pc:spChg chg="add">
          <ac:chgData name="Gość" userId="" providerId="Windows Live" clId="Web-{A4E32F50-C439-494F-BE22-62D983CDA367}" dt="2022-04-12T20:35:09.875" v="580"/>
          <ac:spMkLst>
            <pc:docMk/>
            <pc:sldMk cId="519255002" sldId="278"/>
            <ac:spMk id="5" creationId="{61B6FE73-5294-1581-FFE9-7718CF582389}"/>
          </ac:spMkLst>
        </pc:spChg>
        <pc:spChg chg="add mod">
          <ac:chgData name="Gość" userId="" providerId="Windows Live" clId="Web-{A4E32F50-C439-494F-BE22-62D983CDA367}" dt="2022-04-12T20:36:33.159" v="622" actId="20577"/>
          <ac:spMkLst>
            <pc:docMk/>
            <pc:sldMk cId="519255002" sldId="278"/>
            <ac:spMk id="6" creationId="{2310A64B-A3F4-224D-AFAE-EBF24E96B5BF}"/>
          </ac:spMkLst>
        </pc:spChg>
        <pc:spChg chg="add mod">
          <ac:chgData name="Gość" userId="" providerId="Windows Live" clId="Web-{A4E32F50-C439-494F-BE22-62D983CDA367}" dt="2022-04-12T20:37:30.567" v="653" actId="1076"/>
          <ac:spMkLst>
            <pc:docMk/>
            <pc:sldMk cId="519255002" sldId="278"/>
            <ac:spMk id="7" creationId="{F10CFC8B-09D7-4E07-8F72-0E05AEE1DADB}"/>
          </ac:spMkLst>
        </pc:spChg>
      </pc:sldChg>
      <pc:sldMasterChg chg="del delSldLayout">
        <pc:chgData name="Gość" userId="" providerId="Windows Live" clId="Web-{A4E32F50-C439-494F-BE22-62D983CDA367}" dt="2022-04-12T20:29:21.929" v="489"/>
        <pc:sldMasterMkLst>
          <pc:docMk/>
          <pc:sldMasterMk cId="1056797412" sldId="2147483648"/>
        </pc:sldMasterMkLst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2067336222" sldId="2147483649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1945345361" sldId="2147483650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1355264052" sldId="2147483651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3654511681" sldId="2147483652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1494255037" sldId="2147483653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882012761" sldId="2147483654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3620727021" sldId="2147483655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3460352368" sldId="2147483656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1394391040" sldId="2147483657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3968987334" sldId="2147483658"/>
          </pc:sldLayoutMkLst>
        </pc:sldLayoutChg>
        <pc:sldLayoutChg chg="del">
          <pc:chgData name="Gość" userId="" providerId="Windows Live" clId="Web-{A4E32F50-C439-494F-BE22-62D983CDA367}" dt="2022-04-12T20:29:21.929" v="489"/>
          <pc:sldLayoutMkLst>
            <pc:docMk/>
            <pc:sldMasterMk cId="1056797412" sldId="2147483648"/>
            <pc:sldLayoutMk cId="3744619795" sldId="2147483659"/>
          </pc:sldLayoutMkLst>
        </pc:sldLayoutChg>
      </pc:sldMasterChg>
      <pc:sldMasterChg chg="add modTransition addSldLayout modSldLayout">
        <pc:chgData name="Gość" userId="" providerId="Windows Live" clId="Web-{A4E32F50-C439-494F-BE22-62D983CDA367}" dt="2022-04-12T20:29:21.929" v="489"/>
        <pc:sldMasterMkLst>
          <pc:docMk/>
          <pc:sldMasterMk cId="1544833418" sldId="2147483660"/>
        </pc:sldMasterMkLst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1480609193" sldId="2147483661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2312904973" sldId="2147483662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2720787613" sldId="2147483663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3723578553" sldId="2147483664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2062684406" sldId="2147483665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1340280927" sldId="2147483666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1432668086" sldId="2147483667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295527326" sldId="2147483668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472628493" sldId="2147483669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3612036770" sldId="2147483670"/>
          </pc:sldLayoutMkLst>
        </pc:sldLayoutChg>
        <pc:sldLayoutChg chg="add mod replId">
          <pc:chgData name="Gość" userId="" providerId="Windows Live" clId="Web-{A4E32F50-C439-494F-BE22-62D983CDA367}" dt="2022-04-12T20:29:21.929" v="489"/>
          <pc:sldLayoutMkLst>
            <pc:docMk/>
            <pc:sldMasterMk cId="1544833418" sldId="2147483660"/>
            <pc:sldLayoutMk cId="3831492714" sldId="2147483671"/>
          </pc:sldLayoutMkLst>
        </pc:sldLayoutChg>
      </pc:sldMasterChg>
    </pc:docChg>
  </pc:docChgLst>
  <pc:docChgLst>
    <pc:chgData name="Nikola Wajs" userId="56f4993fd1b987b1" providerId="Windows Live" clId="Web-{784442DA-94A7-4BFD-AC79-F572F068B1A9}"/>
    <pc:docChg chg="modSld modMainMaster">
      <pc:chgData name="Nikola Wajs" userId="56f4993fd1b987b1" providerId="Windows Live" clId="Web-{784442DA-94A7-4BFD-AC79-F572F068B1A9}" dt="2022-02-03T11:52:44.752" v="3"/>
      <pc:docMkLst>
        <pc:docMk/>
      </pc:docMkLst>
      <pc:sldChg chg="modTransition">
        <pc:chgData name="Nikola Wajs" userId="56f4993fd1b987b1" providerId="Windows Live" clId="Web-{784442DA-94A7-4BFD-AC79-F572F068B1A9}" dt="2022-02-03T11:52:44.752" v="3"/>
        <pc:sldMkLst>
          <pc:docMk/>
          <pc:sldMk cId="1774342818" sldId="256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1205477923" sldId="257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887274752" sldId="258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1267581388" sldId="259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1035625079" sldId="260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3703536455" sldId="261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3870372986" sldId="262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467989164" sldId="263"/>
        </pc:sldMkLst>
      </pc:sldChg>
      <pc:sldChg chg="modTransition">
        <pc:chgData name="Nikola Wajs" userId="56f4993fd1b987b1" providerId="Windows Live" clId="Web-{784442DA-94A7-4BFD-AC79-F572F068B1A9}" dt="2022-02-03T11:52:27.564" v="2"/>
        <pc:sldMkLst>
          <pc:docMk/>
          <pc:sldMk cId="1743492693" sldId="264"/>
        </pc:sldMkLst>
      </pc:sldChg>
      <pc:sldMasterChg chg="modTransition modSldLayout">
        <pc:chgData name="Nikola Wajs" userId="56f4993fd1b987b1" providerId="Windows Live" clId="Web-{784442DA-94A7-4BFD-AC79-F572F068B1A9}" dt="2022-02-03T11:52:27.564" v="2"/>
        <pc:sldMasterMkLst>
          <pc:docMk/>
          <pc:sldMasterMk cId="1056797412" sldId="2147483648"/>
        </pc:sldMasterMkLst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2067336222" sldId="2147483649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1945345361" sldId="2147483650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1355264052" sldId="2147483651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3654511681" sldId="2147483652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1494255037" sldId="2147483653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882012761" sldId="2147483654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3620727021" sldId="2147483655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3460352368" sldId="2147483656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1394391040" sldId="2147483657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3968987334" sldId="2147483658"/>
          </pc:sldLayoutMkLst>
        </pc:sldLayoutChg>
        <pc:sldLayoutChg chg="modTransition">
          <pc:chgData name="Nikola Wajs" userId="56f4993fd1b987b1" providerId="Windows Live" clId="Web-{784442DA-94A7-4BFD-AC79-F572F068B1A9}" dt="2022-02-03T11:52:27.564" v="2"/>
          <pc:sldLayoutMkLst>
            <pc:docMk/>
            <pc:sldMasterMk cId="1056797412" sldId="2147483648"/>
            <pc:sldLayoutMk cId="3744619795" sldId="2147483659"/>
          </pc:sldLayoutMkLst>
        </pc:sldLayoutChg>
      </pc:sldMasterChg>
    </pc:docChg>
  </pc:docChgLst>
  <pc:docChgLst>
    <pc:chgData name="Gość" providerId="Windows Live" clId="Web-{C7BBB814-BEC3-4EA0-AF64-F2A23A38D58E}"/>
    <pc:docChg chg="addSld modSld sldOrd">
      <pc:chgData name="Gość" userId="" providerId="Windows Live" clId="Web-{C7BBB814-BEC3-4EA0-AF64-F2A23A38D58E}" dt="2022-04-12T19:55:02.668" v="76"/>
      <pc:docMkLst>
        <pc:docMk/>
      </pc:docMkLst>
      <pc:sldChg chg="addSp modSp ord">
        <pc:chgData name="Gość" userId="" providerId="Windows Live" clId="Web-{C7BBB814-BEC3-4EA0-AF64-F2A23A38D58E}" dt="2022-04-12T19:49:29.910" v="11" actId="1076"/>
        <pc:sldMkLst>
          <pc:docMk/>
          <pc:sldMk cId="1715825740" sldId="268"/>
        </pc:sldMkLst>
        <pc:picChg chg="add mod modCrop">
          <ac:chgData name="Gość" userId="" providerId="Windows Live" clId="Web-{C7BBB814-BEC3-4EA0-AF64-F2A23A38D58E}" dt="2022-04-12T19:49:25.301" v="10" actId="14100"/>
          <ac:picMkLst>
            <pc:docMk/>
            <pc:sldMk cId="1715825740" sldId="268"/>
            <ac:picMk id="3" creationId="{31323FEC-CA2A-35EB-3443-FF10F6F5D66C}"/>
          </ac:picMkLst>
        </pc:picChg>
        <pc:picChg chg="mod">
          <ac:chgData name="Gość" userId="" providerId="Windows Live" clId="Web-{C7BBB814-BEC3-4EA0-AF64-F2A23A38D58E}" dt="2022-04-12T19:49:29.910" v="11" actId="1076"/>
          <ac:picMkLst>
            <pc:docMk/>
            <pc:sldMk cId="1715825740" sldId="268"/>
            <ac:picMk id="5" creationId="{B9B254F6-D70F-3B43-2BFA-C13A1FAF9177}"/>
          </ac:picMkLst>
        </pc:picChg>
      </pc:sldChg>
      <pc:sldChg chg="addSp delSp modSp new mod setBg">
        <pc:chgData name="Gość" userId="" providerId="Windows Live" clId="Web-{C7BBB814-BEC3-4EA0-AF64-F2A23A38D58E}" dt="2022-04-12T19:55:02.637" v="75" actId="1076"/>
        <pc:sldMkLst>
          <pc:docMk/>
          <pc:sldMk cId="1905074131" sldId="269"/>
        </pc:sldMkLst>
        <pc:spChg chg="mod">
          <ac:chgData name="Gość" userId="" providerId="Windows Live" clId="Web-{C7BBB814-BEC3-4EA0-AF64-F2A23A38D58E}" dt="2022-04-12T19:49:54.395" v="29" actId="20577"/>
          <ac:spMkLst>
            <pc:docMk/>
            <pc:sldMk cId="1905074131" sldId="269"/>
            <ac:spMk id="2" creationId="{DE7DCA00-7DF3-71E6-8FF9-B94987490814}"/>
          </ac:spMkLst>
        </pc:spChg>
        <pc:spChg chg="del">
          <ac:chgData name="Gość" userId="" providerId="Windows Live" clId="Web-{C7BBB814-BEC3-4EA0-AF64-F2A23A38D58E}" dt="2022-04-12T19:50:19.661" v="31"/>
          <ac:spMkLst>
            <pc:docMk/>
            <pc:sldMk cId="1905074131" sldId="269"/>
            <ac:spMk id="3" creationId="{59D5F40D-D4A1-FE73-5D31-11F236FDC46E}"/>
          </ac:spMkLst>
        </pc:spChg>
        <pc:spChg chg="add mod">
          <ac:chgData name="Gość" userId="" providerId="Windows Live" clId="Web-{C7BBB814-BEC3-4EA0-AF64-F2A23A38D58E}" dt="2022-04-12T19:52:55.900" v="65" actId="1076"/>
          <ac:spMkLst>
            <pc:docMk/>
            <pc:sldMk cId="1905074131" sldId="269"/>
            <ac:spMk id="4" creationId="{08FCFE98-B7AA-7F84-4DC2-563728273D7E}"/>
          </ac:spMkLst>
        </pc:spChg>
        <pc:spChg chg="add mod">
          <ac:chgData name="Gość" userId="" providerId="Windows Live" clId="Web-{C7BBB814-BEC3-4EA0-AF64-F2A23A38D58E}" dt="2022-04-12T19:52:55.915" v="66" actId="1076"/>
          <ac:spMkLst>
            <pc:docMk/>
            <pc:sldMk cId="1905074131" sldId="269"/>
            <ac:spMk id="5" creationId="{BDCBDFB0-2F45-733B-7A0E-B2F3E364D9E6}"/>
          </ac:spMkLst>
        </pc:spChg>
        <pc:picChg chg="add mod">
          <ac:chgData name="Gość" userId="" providerId="Windows Live" clId="Web-{C7BBB814-BEC3-4EA0-AF64-F2A23A38D58E}" dt="2022-04-12T19:55:02.637" v="75" actId="1076"/>
          <ac:picMkLst>
            <pc:docMk/>
            <pc:sldMk cId="1905074131" sldId="269"/>
            <ac:picMk id="6" creationId="{4FC288EF-686B-0729-63D7-AFBB79225CC5}"/>
          </ac:picMkLst>
        </pc:picChg>
        <pc:picChg chg="add mod">
          <ac:chgData name="Gość" userId="" providerId="Windows Live" clId="Web-{C7BBB814-BEC3-4EA0-AF64-F2A23A38D58E}" dt="2022-04-12T19:53:33.854" v="69" actId="1076"/>
          <ac:picMkLst>
            <pc:docMk/>
            <pc:sldMk cId="1905074131" sldId="269"/>
            <ac:picMk id="7" creationId="{F9957F8F-8F26-0AE2-7186-D5A198A396FE}"/>
          </ac:picMkLst>
        </pc:picChg>
        <pc:picChg chg="add mod">
          <ac:chgData name="Gość" userId="" providerId="Windows Live" clId="Web-{C7BBB814-BEC3-4EA0-AF64-F2A23A38D58E}" dt="2022-04-12T19:55:02.574" v="74" actId="688"/>
          <ac:picMkLst>
            <pc:docMk/>
            <pc:sldMk cId="1905074131" sldId="269"/>
            <ac:picMk id="8" creationId="{D0C3B8E9-92D5-2BBC-E75F-8EC933525F8F}"/>
          </ac:picMkLst>
        </pc:picChg>
      </pc:sldChg>
      <pc:sldChg chg="new">
        <pc:chgData name="Gość" userId="" providerId="Windows Live" clId="Web-{C7BBB814-BEC3-4EA0-AF64-F2A23A38D58E}" dt="2022-04-12T19:55:02.668" v="76"/>
        <pc:sldMkLst>
          <pc:docMk/>
          <pc:sldMk cId="453226074" sldId="270"/>
        </pc:sldMkLst>
      </pc:sldChg>
    </pc:docChg>
  </pc:docChgLst>
  <pc:docChgLst>
    <pc:chgData name="Gość" providerId="Windows Live" clId="Web-{B6F76FBC-B7B2-4CCC-BCA5-D99F0E8CB2A4}"/>
    <pc:docChg chg="addSld modSld">
      <pc:chgData name="Gość" userId="" providerId="Windows Live" clId="Web-{B6F76FBC-B7B2-4CCC-BCA5-D99F0E8CB2A4}" dt="2022-04-12T19:11:00.252" v="184" actId="20577"/>
      <pc:docMkLst>
        <pc:docMk/>
      </pc:docMkLst>
      <pc:sldChg chg="modSp">
        <pc:chgData name="Gość" userId="" providerId="Windows Live" clId="Web-{B6F76FBC-B7B2-4CCC-BCA5-D99F0E8CB2A4}" dt="2022-04-12T18:54:41.371" v="9" actId="14100"/>
        <pc:sldMkLst>
          <pc:docMk/>
          <pc:sldMk cId="1774342818" sldId="256"/>
        </pc:sldMkLst>
        <pc:spChg chg="mod">
          <ac:chgData name="Gość" userId="" providerId="Windows Live" clId="Web-{B6F76FBC-B7B2-4CCC-BCA5-D99F0E8CB2A4}" dt="2022-04-12T18:54:41.371" v="9" actId="14100"/>
          <ac:spMkLst>
            <pc:docMk/>
            <pc:sldMk cId="1774342818" sldId="256"/>
            <ac:spMk id="2" creationId="{A3A538CF-BFD5-4A4A-B469-401F59369ADA}"/>
          </ac:spMkLst>
        </pc:spChg>
      </pc:sldChg>
      <pc:sldChg chg="addSp modSp new mod setBg addAnim">
        <pc:chgData name="Gość" userId="" providerId="Windows Live" clId="Web-{B6F76FBC-B7B2-4CCC-BCA5-D99F0E8CB2A4}" dt="2022-04-12T19:11:00.252" v="184" actId="20577"/>
        <pc:sldMkLst>
          <pc:docMk/>
          <pc:sldMk cId="3400324643" sldId="265"/>
        </pc:sldMkLst>
        <pc:spChg chg="mod">
          <ac:chgData name="Gość" userId="" providerId="Windows Live" clId="Web-{B6F76FBC-B7B2-4CCC-BCA5-D99F0E8CB2A4}" dt="2022-04-12T19:11:00.252" v="184" actId="20577"/>
          <ac:spMkLst>
            <pc:docMk/>
            <pc:sldMk cId="3400324643" sldId="265"/>
            <ac:spMk id="2" creationId="{0F58A2FB-457E-2D65-6A57-EA25B0274B77}"/>
          </ac:spMkLst>
        </pc:spChg>
        <pc:picChg chg="add mod">
          <ac:chgData name="Gość" userId="" providerId="Windows Live" clId="Web-{B6F76FBC-B7B2-4CCC-BCA5-D99F0E8CB2A4}" dt="2022-04-12T19:10:52.658" v="182" actId="1076"/>
          <ac:picMkLst>
            <pc:docMk/>
            <pc:sldMk cId="3400324643" sldId="265"/>
            <ac:picMk id="5" creationId="{CBE77597-E4AA-16EA-0088-A2356D7F4E19}"/>
          </ac:picMkLst>
        </pc:picChg>
      </pc:sldChg>
      <pc:sldChg chg="addSp delSp modSp new mod setBg">
        <pc:chgData name="Gość" userId="" providerId="Windows Live" clId="Web-{B6F76FBC-B7B2-4CCC-BCA5-D99F0E8CB2A4}" dt="2022-04-12T19:06:24.590" v="164"/>
        <pc:sldMkLst>
          <pc:docMk/>
          <pc:sldMk cId="3987720568" sldId="266"/>
        </pc:sldMkLst>
        <pc:spChg chg="mod">
          <ac:chgData name="Gość" userId="" providerId="Windows Live" clId="Web-{B6F76FBC-B7B2-4CCC-BCA5-D99F0E8CB2A4}" dt="2022-04-12T19:05:03.541" v="158" actId="1076"/>
          <ac:spMkLst>
            <pc:docMk/>
            <pc:sldMk cId="3987720568" sldId="266"/>
            <ac:spMk id="2" creationId="{DC793CC5-81E7-A8A1-AA96-22E27C21542B}"/>
          </ac:spMkLst>
        </pc:spChg>
        <pc:spChg chg="del">
          <ac:chgData name="Gość" userId="" providerId="Windows Live" clId="Web-{B6F76FBC-B7B2-4CCC-BCA5-D99F0E8CB2A4}" dt="2022-04-12T18:55:36.185" v="33"/>
          <ac:spMkLst>
            <pc:docMk/>
            <pc:sldMk cId="3987720568" sldId="266"/>
            <ac:spMk id="3" creationId="{E217022A-3E5A-ED31-D2FC-2D93EF324D3E}"/>
          </ac:spMkLst>
        </pc:spChg>
        <pc:spChg chg="add mod">
          <ac:chgData name="Gość" userId="" providerId="Windows Live" clId="Web-{B6F76FBC-B7B2-4CCC-BCA5-D99F0E8CB2A4}" dt="2022-04-12T19:02:57.960" v="141" actId="1076"/>
          <ac:spMkLst>
            <pc:docMk/>
            <pc:sldMk cId="3987720568" sldId="266"/>
            <ac:spMk id="4" creationId="{1326478F-A334-2F2E-85B8-6C335CFC1FF7}"/>
          </ac:spMkLst>
        </pc:spChg>
        <pc:spChg chg="add del mod">
          <ac:chgData name="Gość" userId="" providerId="Windows Live" clId="Web-{B6F76FBC-B7B2-4CCC-BCA5-D99F0E8CB2A4}" dt="2022-04-12T19:06:09.511" v="161"/>
          <ac:spMkLst>
            <pc:docMk/>
            <pc:sldMk cId="3987720568" sldId="266"/>
            <ac:spMk id="5" creationId="{3561C41E-4FDD-00E7-26A9-643DBE35AE40}"/>
          </ac:spMkLst>
        </pc:spChg>
        <pc:spChg chg="add del mod">
          <ac:chgData name="Gość" userId="" providerId="Windows Live" clId="Web-{B6F76FBC-B7B2-4CCC-BCA5-D99F0E8CB2A4}" dt="2022-04-12T19:06:24.590" v="164"/>
          <ac:spMkLst>
            <pc:docMk/>
            <pc:sldMk cId="3987720568" sldId="266"/>
            <ac:spMk id="6" creationId="{985E424E-C09D-F89F-FC0D-0DD77C83D758}"/>
          </ac:spMkLst>
        </pc:spChg>
        <pc:spChg chg="add del mod">
          <ac:chgData name="Gość" userId="" providerId="Windows Live" clId="Web-{B6F76FBC-B7B2-4CCC-BCA5-D99F0E8CB2A4}" dt="2022-04-12T19:06:15.808" v="162"/>
          <ac:spMkLst>
            <pc:docMk/>
            <pc:sldMk cId="3987720568" sldId="266"/>
            <ac:spMk id="7" creationId="{8B9E5BEB-6D77-594F-4AA2-00A181E7056D}"/>
          </ac:spMkLst>
        </pc:spChg>
        <pc:spChg chg="add del mod">
          <ac:chgData name="Gość" userId="" providerId="Windows Live" clId="Web-{B6F76FBC-B7B2-4CCC-BCA5-D99F0E8CB2A4}" dt="2022-04-12T19:06:20.980" v="163"/>
          <ac:spMkLst>
            <pc:docMk/>
            <pc:sldMk cId="3987720568" sldId="266"/>
            <ac:spMk id="8" creationId="{AC38FBE4-A8EE-4BB7-3F62-F5E4D9B800E7}"/>
          </ac:spMkLst>
        </pc:spChg>
        <pc:spChg chg="add del mod">
          <ac:chgData name="Gość" userId="" providerId="Windows Live" clId="Web-{B6F76FBC-B7B2-4CCC-BCA5-D99F0E8CB2A4}" dt="2022-04-12T19:05:57.745" v="159"/>
          <ac:spMkLst>
            <pc:docMk/>
            <pc:sldMk cId="3987720568" sldId="266"/>
            <ac:spMk id="9" creationId="{464E1FE5-AD06-0BFD-3047-100D151925AA}"/>
          </ac:spMkLst>
        </pc:spChg>
        <pc:spChg chg="add mod ord">
          <ac:chgData name="Gość" userId="" providerId="Windows Live" clId="Web-{B6F76FBC-B7B2-4CCC-BCA5-D99F0E8CB2A4}" dt="2022-04-12T19:04:46.306" v="155"/>
          <ac:spMkLst>
            <pc:docMk/>
            <pc:sldMk cId="3987720568" sldId="266"/>
            <ac:spMk id="10" creationId="{3F5BF546-592D-2531-B620-749F16AC42D1}"/>
          </ac:spMkLst>
        </pc:spChg>
      </pc:sldChg>
    </pc:docChg>
  </pc:docChgLst>
  <pc:docChgLst>
    <pc:chgData name="Nikola Wajs" userId="56f4993fd1b987b1" providerId="Windows Live" clId="Web-{EDD2E948-9953-43E7-9741-D1F94145A277}"/>
    <pc:docChg chg="modSld">
      <pc:chgData name="Nikola Wajs" userId="56f4993fd1b987b1" providerId="Windows Live" clId="Web-{EDD2E948-9953-43E7-9741-D1F94145A277}" dt="2022-04-12T20:47:23.572" v="11" actId="1076"/>
      <pc:docMkLst>
        <pc:docMk/>
      </pc:docMkLst>
      <pc:sldChg chg="modSp">
        <pc:chgData name="Nikola Wajs" userId="56f4993fd1b987b1" providerId="Windows Live" clId="Web-{EDD2E948-9953-43E7-9741-D1F94145A277}" dt="2022-04-12T20:47:23.572" v="11" actId="1076"/>
        <pc:sldMkLst>
          <pc:docMk/>
          <pc:sldMk cId="1774342818" sldId="256"/>
        </pc:sldMkLst>
        <pc:spChg chg="mod">
          <ac:chgData name="Nikola Wajs" userId="56f4993fd1b987b1" providerId="Windows Live" clId="Web-{EDD2E948-9953-43E7-9741-D1F94145A277}" dt="2022-04-12T20:47:23.572" v="11" actId="1076"/>
          <ac:spMkLst>
            <pc:docMk/>
            <pc:sldMk cId="1774342818" sldId="256"/>
            <ac:spMk id="3" creationId="{2DE231D7-945B-4027-B089-5EF5A8075E12}"/>
          </ac:spMkLst>
        </pc:spChg>
      </pc:sldChg>
      <pc:sldChg chg="modSp">
        <pc:chgData name="Nikola Wajs" userId="56f4993fd1b987b1" providerId="Windows Live" clId="Web-{EDD2E948-9953-43E7-9741-D1F94145A277}" dt="2022-04-12T20:45:28.819" v="0" actId="1076"/>
        <pc:sldMkLst>
          <pc:docMk/>
          <pc:sldMk cId="3400324643" sldId="265"/>
        </pc:sldMkLst>
        <pc:picChg chg="mod">
          <ac:chgData name="Nikola Wajs" userId="56f4993fd1b987b1" providerId="Windows Live" clId="Web-{EDD2E948-9953-43E7-9741-D1F94145A277}" dt="2022-04-12T20:45:28.819" v="0" actId="1076"/>
          <ac:picMkLst>
            <pc:docMk/>
            <pc:sldMk cId="3400324643" sldId="265"/>
            <ac:picMk id="4" creationId="{6EDFCF86-AC8A-AB8B-ABD8-5C53E3CDC4A1}"/>
          </ac:picMkLst>
        </pc:picChg>
      </pc:sldChg>
    </pc:docChg>
  </pc:docChgLst>
  <pc:docChgLst>
    <pc:chgData name="Gość" providerId="Windows Live" clId="Web-{0BF85D41-3FDD-460D-BECD-B088779BA8ED}"/>
    <pc:docChg chg="addSld modSld">
      <pc:chgData name="Gość" userId="" providerId="Windows Live" clId="Web-{0BF85D41-3FDD-460D-BECD-B088779BA8ED}" dt="2022-04-20T19:44:15.226" v="69" actId="1076"/>
      <pc:docMkLst>
        <pc:docMk/>
      </pc:docMkLst>
      <pc:sldChg chg="addSp delSp modSp new mod setBg">
        <pc:chgData name="Gość" userId="" providerId="Windows Live" clId="Web-{0BF85D41-3FDD-460D-BECD-B088779BA8ED}" dt="2022-04-20T19:44:15.226" v="69" actId="1076"/>
        <pc:sldMkLst>
          <pc:docMk/>
          <pc:sldMk cId="3822515926" sldId="279"/>
        </pc:sldMkLst>
        <pc:spChg chg="mod">
          <ac:chgData name="Gość" userId="" providerId="Windows Live" clId="Web-{0BF85D41-3FDD-460D-BECD-B088779BA8ED}" dt="2022-04-20T19:44:10.820" v="68" actId="1076"/>
          <ac:spMkLst>
            <pc:docMk/>
            <pc:sldMk cId="3822515926" sldId="279"/>
            <ac:spMk id="2" creationId="{BDD64151-9AB2-7363-C51A-DBA6B20C17AA}"/>
          </ac:spMkLst>
        </pc:spChg>
        <pc:spChg chg="del">
          <ac:chgData name="Gość" userId="" providerId="Windows Live" clId="Web-{0BF85D41-3FDD-460D-BECD-B088779BA8ED}" dt="2022-04-20T19:39:56.658" v="16"/>
          <ac:spMkLst>
            <pc:docMk/>
            <pc:sldMk cId="3822515926" sldId="279"/>
            <ac:spMk id="3" creationId="{81F67EA6-EC6C-9ED5-2279-B5D520656E7A}"/>
          </ac:spMkLst>
        </pc:spChg>
        <pc:spChg chg="add del">
          <ac:chgData name="Gość" userId="" providerId="Windows Live" clId="Web-{0BF85D41-3FDD-460D-BECD-B088779BA8ED}" dt="2022-04-20T19:41:04.816" v="28"/>
          <ac:spMkLst>
            <pc:docMk/>
            <pc:sldMk cId="3822515926" sldId="279"/>
            <ac:spMk id="10" creationId="{53BD2CFA-3A83-A690-B63F-F21810E9AEF1}"/>
          </ac:spMkLst>
        </pc:spChg>
        <pc:spChg chg="add del">
          <ac:chgData name="Gość" userId="" providerId="Windows Live" clId="Web-{0BF85D41-3FDD-460D-BECD-B088779BA8ED}" dt="2022-04-20T19:41:04.816" v="28"/>
          <ac:spMkLst>
            <pc:docMk/>
            <pc:sldMk cId="3822515926" sldId="279"/>
            <ac:spMk id="13" creationId="{C4E4288A-DFC8-40A2-90E5-70E851A933AD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17" creationId="{6CB927A4-E432-4310-9CD5-E89FF5063179}"/>
          </ac:spMkLst>
        </pc:spChg>
        <pc:spChg chg="add del">
          <ac:chgData name="Gość" userId="" providerId="Windows Live" clId="Web-{0BF85D41-3FDD-460D-BECD-B088779BA8ED}" dt="2022-04-20T19:41:04.816" v="28"/>
          <ac:spMkLst>
            <pc:docMk/>
            <pc:sldMk cId="3822515926" sldId="279"/>
            <ac:spMk id="19" creationId="{A9456821-26B9-4181-B181-305FB820DCC4}"/>
          </ac:spMkLst>
        </pc:spChg>
        <pc:spChg chg="add del">
          <ac:chgData name="Gość" userId="" providerId="Windows Live" clId="Web-{0BF85D41-3FDD-460D-BECD-B088779BA8ED}" dt="2022-04-20T19:41:04.816" v="28"/>
          <ac:spMkLst>
            <pc:docMk/>
            <pc:sldMk cId="3822515926" sldId="279"/>
            <ac:spMk id="21" creationId="{0035D6FE-7FA2-4D67-8767-6F7E98AB1602}"/>
          </ac:spMkLst>
        </pc:spChg>
        <pc:spChg chg="add del">
          <ac:chgData name="Gość" userId="" providerId="Windows Live" clId="Web-{0BF85D41-3FDD-460D-BECD-B088779BA8ED}" dt="2022-04-20T19:41:04.816" v="28"/>
          <ac:spMkLst>
            <pc:docMk/>
            <pc:sldMk cId="3822515926" sldId="279"/>
            <ac:spMk id="23" creationId="{0381C401-8AFE-4396-B195-C21EA1C7FB55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25" creationId="{E3020543-B24B-4EC4-8FFC-8DD88EEA91A8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26" creationId="{327D73B4-9F5C-4A64-A179-51B9500CB8B5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28" creationId="{5841E0DD-1BA7-47EA-92C1-DFCD469D043C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29" creationId="{8D3BEFDA-0C8B-4C24-AF49-B7E58C98DB64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30" creationId="{7400EEA6-B330-4DBC-A821-469627E96203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31" creationId="{1453BF6C-B012-48B7-B4E8-6D7AC7C27D02}"/>
          </ac:spMkLst>
        </pc:spChg>
        <pc:spChg chg="add del">
          <ac:chgData name="Gość" userId="" providerId="Windows Live" clId="Web-{0BF85D41-3FDD-460D-BECD-B088779BA8ED}" dt="2022-04-20T19:41:06.754" v="30"/>
          <ac:spMkLst>
            <pc:docMk/>
            <pc:sldMk cId="3822515926" sldId="279"/>
            <ac:spMk id="32" creationId="{674BBA03-F374-9FB0-263A-92E6C98C1ADD}"/>
          </ac:spMkLst>
        </pc:spChg>
        <pc:spChg chg="add del">
          <ac:chgData name="Gość" userId="" providerId="Windows Live" clId="Web-{0BF85D41-3FDD-460D-BECD-B088779BA8ED}" dt="2022-04-20T19:41:21.691" v="32"/>
          <ac:spMkLst>
            <pc:docMk/>
            <pc:sldMk cId="3822515926" sldId="279"/>
            <ac:spMk id="34" creationId="{8F83519B-7BEF-4683-AD95-44C6CEBD9994}"/>
          </ac:spMkLst>
        </pc:spChg>
        <pc:spChg chg="add del">
          <ac:chgData name="Gość" userId="" providerId="Windows Live" clId="Web-{0BF85D41-3FDD-460D-BECD-B088779BA8ED}" dt="2022-04-20T19:41:21.691" v="32"/>
          <ac:spMkLst>
            <pc:docMk/>
            <pc:sldMk cId="3822515926" sldId="279"/>
            <ac:spMk id="37" creationId="{BC962E06-9034-65E1-CA24-32019765853F}"/>
          </ac:spMkLst>
        </pc:spChg>
        <pc:grpChg chg="add del">
          <ac:chgData name="Gość" userId="" providerId="Windows Live" clId="Web-{0BF85D41-3FDD-460D-BECD-B088779BA8ED}" dt="2022-04-20T19:41:04.816" v="28"/>
          <ac:grpSpMkLst>
            <pc:docMk/>
            <pc:sldMk cId="3822515926" sldId="279"/>
            <ac:grpSpMk id="15" creationId="{B63C2D82-D4FA-4A37-BB01-1E7B21E4FF20}"/>
          </ac:grpSpMkLst>
        </pc:grpChg>
        <pc:grpChg chg="add del">
          <ac:chgData name="Gość" userId="" providerId="Windows Live" clId="Web-{0BF85D41-3FDD-460D-BECD-B088779BA8ED}" dt="2022-04-20T19:41:21.691" v="32"/>
          <ac:grpSpMkLst>
            <pc:docMk/>
            <pc:sldMk cId="3822515926" sldId="279"/>
            <ac:grpSpMk id="35" creationId="{EBAD34AF-5414-49A5-AB75-F1CA854B3094}"/>
          </ac:grpSpMkLst>
        </pc:grpChg>
        <pc:grpChg chg="add del">
          <ac:chgData name="Gość" userId="" providerId="Windows Live" clId="Web-{0BF85D41-3FDD-460D-BECD-B088779BA8ED}" dt="2022-04-20T19:41:21.691" v="32"/>
          <ac:grpSpMkLst>
            <pc:docMk/>
            <pc:sldMk cId="3822515926" sldId="279"/>
            <ac:grpSpMk id="38" creationId="{7A737E2B-A28F-42F1-A1E9-1CA2DE4A1EBD}"/>
          </ac:grpSpMkLst>
        </pc:grpChg>
        <pc:grpChg chg="add del">
          <ac:chgData name="Gość" userId="" providerId="Windows Live" clId="Web-{0BF85D41-3FDD-460D-BECD-B088779BA8ED}" dt="2022-04-20T19:41:21.691" v="32"/>
          <ac:grpSpMkLst>
            <pc:docMk/>
            <pc:sldMk cId="3822515926" sldId="279"/>
            <ac:grpSpMk id="40" creationId="{5F42AC07-1FE2-483E-851B-FC913421033F}"/>
          </ac:grpSpMkLst>
        </pc:grpChg>
        <pc:grpChg chg="add del">
          <ac:chgData name="Gość" userId="" providerId="Windows Live" clId="Web-{0BF85D41-3FDD-460D-BECD-B088779BA8ED}" dt="2022-04-20T19:41:21.691" v="32"/>
          <ac:grpSpMkLst>
            <pc:docMk/>
            <pc:sldMk cId="3822515926" sldId="279"/>
            <ac:grpSpMk id="42" creationId="{990CD16F-8620-4B36-8D85-DB9DD98696D1}"/>
          </ac:grpSpMkLst>
        </pc:grpChg>
        <pc:picChg chg="add mod ord">
          <ac:chgData name="Gość" userId="" providerId="Windows Live" clId="Web-{0BF85D41-3FDD-460D-BECD-B088779BA8ED}" dt="2022-04-20T19:44:15.226" v="69" actId="1076"/>
          <ac:picMkLst>
            <pc:docMk/>
            <pc:sldMk cId="3822515926" sldId="279"/>
            <ac:picMk id="4" creationId="{791F3A24-098A-BC19-7D2A-4CC855994B7D}"/>
          </ac:picMkLst>
        </pc:picChg>
        <pc:picChg chg="add mod ord">
          <ac:chgData name="Gość" userId="" providerId="Windows Live" clId="Web-{0BF85D41-3FDD-460D-BECD-B088779BA8ED}" dt="2022-04-20T19:42:42.271" v="50" actId="1076"/>
          <ac:picMkLst>
            <pc:docMk/>
            <pc:sldMk cId="3822515926" sldId="279"/>
            <ac:picMk id="5" creationId="{66F5E4B0-4C17-BA0C-531B-D146E3CA98A6}"/>
          </ac:picMkLst>
        </pc:picChg>
        <pc:picChg chg="add del mod ord">
          <ac:chgData name="Gość" userId="" providerId="Windows Live" clId="Web-{0BF85D41-3FDD-460D-BECD-B088779BA8ED}" dt="2022-04-20T19:41:44.379" v="37"/>
          <ac:picMkLst>
            <pc:docMk/>
            <pc:sldMk cId="3822515926" sldId="279"/>
            <ac:picMk id="6" creationId="{9715D2B4-9035-B9AB-6C7F-93F487041688}"/>
          </ac:picMkLst>
        </pc:picChg>
        <pc:picChg chg="add mod">
          <ac:chgData name="Gość" userId="" providerId="Windows Live" clId="Web-{0BF85D41-3FDD-460D-BECD-B088779BA8ED}" dt="2022-04-20T19:42:46.725" v="52" actId="14100"/>
          <ac:picMkLst>
            <pc:docMk/>
            <pc:sldMk cId="3822515926" sldId="279"/>
            <ac:picMk id="7" creationId="{120E7AE2-0451-ABB7-DFBC-6CE9A302A2A2}"/>
          </ac:picMkLst>
        </pc:picChg>
        <pc:cxnChg chg="add del">
          <ac:chgData name="Gość" userId="" providerId="Windows Live" clId="Web-{0BF85D41-3FDD-460D-BECD-B088779BA8ED}" dt="2022-04-20T19:41:06.754" v="30"/>
          <ac:cxnSpMkLst>
            <pc:docMk/>
            <pc:sldMk cId="3822515926" sldId="279"/>
            <ac:cxnSpMk id="27" creationId="{C49DA8F6-BCC1-4447-B54C-57856834B94B}"/>
          </ac:cxnSpMkLst>
        </pc:cxnChg>
      </pc:sldChg>
      <pc:sldChg chg="modSp new">
        <pc:chgData name="Gość" userId="" providerId="Windows Live" clId="Web-{0BF85D41-3FDD-460D-BECD-B088779BA8ED}" dt="2022-04-20T19:43:25.835" v="58" actId="20577"/>
        <pc:sldMkLst>
          <pc:docMk/>
          <pc:sldMk cId="2350492985" sldId="280"/>
        </pc:sldMkLst>
        <pc:spChg chg="mod">
          <ac:chgData name="Gość" userId="" providerId="Windows Live" clId="Web-{0BF85D41-3FDD-460D-BECD-B088779BA8ED}" dt="2022-04-20T19:43:25.835" v="58" actId="20577"/>
          <ac:spMkLst>
            <pc:docMk/>
            <pc:sldMk cId="2350492985" sldId="280"/>
            <ac:spMk id="2" creationId="{85BEDF33-F0B9-0649-1C04-4BF524F05F29}"/>
          </ac:spMkLst>
        </pc:spChg>
      </pc:sldChg>
    </pc:docChg>
  </pc:docChgLst>
  <pc:docChgLst>
    <pc:chgData name="Gość" providerId="Windows Live" clId="Web-{35C2E7C6-62DE-40CE-A2C4-ABC6D0891C10}"/>
    <pc:docChg chg="addSld modSld sldOrd">
      <pc:chgData name="Gość" userId="" providerId="Windows Live" clId="Web-{35C2E7C6-62DE-40CE-A2C4-ABC6D0891C10}" dt="2022-04-12T19:38:50.408" v="249" actId="14100"/>
      <pc:docMkLst>
        <pc:docMk/>
      </pc:docMkLst>
      <pc:sldChg chg="addSp delSp modSp">
        <pc:chgData name="Gość" userId="" providerId="Windows Live" clId="Web-{35C2E7C6-62DE-40CE-A2C4-ABC6D0891C10}" dt="2022-04-12T19:34:03.372" v="186" actId="1076"/>
        <pc:sldMkLst>
          <pc:docMk/>
          <pc:sldMk cId="887274752" sldId="258"/>
        </pc:sldMkLst>
        <pc:spChg chg="mod">
          <ac:chgData name="Gość" userId="" providerId="Windows Live" clId="Web-{35C2E7C6-62DE-40CE-A2C4-ABC6D0891C10}" dt="2022-04-12T19:33:16.793" v="176" actId="20577"/>
          <ac:spMkLst>
            <pc:docMk/>
            <pc:sldMk cId="887274752" sldId="258"/>
            <ac:spMk id="2" creationId="{BB80BC2E-8E4A-443F-B453-8FBF405C10B8}"/>
          </ac:spMkLst>
        </pc:spChg>
        <pc:spChg chg="del">
          <ac:chgData name="Gość" userId="" providerId="Windows Live" clId="Web-{35C2E7C6-62DE-40CE-A2C4-ABC6D0891C10}" dt="2022-04-12T19:33:21.668" v="177"/>
          <ac:spMkLst>
            <pc:docMk/>
            <pc:sldMk cId="887274752" sldId="258"/>
            <ac:spMk id="3" creationId="{DB796DCA-3BEE-4CAC-A21E-2714C42B8A61}"/>
          </ac:spMkLst>
        </pc:spChg>
        <pc:picChg chg="add mod ord">
          <ac:chgData name="Gość" userId="" providerId="Windows Live" clId="Web-{35C2E7C6-62DE-40CE-A2C4-ABC6D0891C10}" dt="2022-04-12T19:33:21.668" v="177"/>
          <ac:picMkLst>
            <pc:docMk/>
            <pc:sldMk cId="887274752" sldId="258"/>
            <ac:picMk id="4" creationId="{A1266A88-E0F4-5C36-7436-3826D4DA1DED}"/>
          </ac:picMkLst>
        </pc:picChg>
        <pc:picChg chg="add mod">
          <ac:chgData name="Gość" userId="" providerId="Windows Live" clId="Web-{35C2E7C6-62DE-40CE-A2C4-ABC6D0891C10}" dt="2022-04-12T19:34:03.309" v="184" actId="1076"/>
          <ac:picMkLst>
            <pc:docMk/>
            <pc:sldMk cId="887274752" sldId="258"/>
            <ac:picMk id="5" creationId="{F1F7AB1A-6340-586F-8C7C-2AD130CA877B}"/>
          </ac:picMkLst>
        </pc:picChg>
        <pc:picChg chg="mod">
          <ac:chgData name="Gość" userId="" providerId="Windows Live" clId="Web-{35C2E7C6-62DE-40CE-A2C4-ABC6D0891C10}" dt="2022-04-12T19:33:45.168" v="182" actId="14100"/>
          <ac:picMkLst>
            <pc:docMk/>
            <pc:sldMk cId="887274752" sldId="258"/>
            <ac:picMk id="10" creationId="{7F20F732-38D0-4441-914C-32615BE87C7E}"/>
          </ac:picMkLst>
        </pc:picChg>
        <pc:picChg chg="mod">
          <ac:chgData name="Gość" userId="" providerId="Windows Live" clId="Web-{35C2E7C6-62DE-40CE-A2C4-ABC6D0891C10}" dt="2022-04-12T19:34:03.372" v="186" actId="1076"/>
          <ac:picMkLst>
            <pc:docMk/>
            <pc:sldMk cId="887274752" sldId="258"/>
            <ac:picMk id="11" creationId="{309D59B8-E28B-4A50-A40F-7610963B1D40}"/>
          </ac:picMkLst>
        </pc:picChg>
      </pc:sldChg>
      <pc:sldChg chg="ord">
        <pc:chgData name="Gość" userId="" providerId="Windows Live" clId="Web-{35C2E7C6-62DE-40CE-A2C4-ABC6D0891C10}" dt="2022-04-12T19:31:57.713" v="152"/>
        <pc:sldMkLst>
          <pc:docMk/>
          <pc:sldMk cId="1267581388" sldId="259"/>
        </pc:sldMkLst>
      </pc:sldChg>
      <pc:sldChg chg="addSp delSp modSp mod setBg delAnim setClrOvrMap">
        <pc:chgData name="Gość" userId="" providerId="Windows Live" clId="Web-{35C2E7C6-62DE-40CE-A2C4-ABC6D0891C10}" dt="2022-04-12T19:23:00.937" v="58" actId="1076"/>
        <pc:sldMkLst>
          <pc:docMk/>
          <pc:sldMk cId="3400324643" sldId="265"/>
        </pc:sldMkLst>
        <pc:spChg chg="mod ord">
          <ac:chgData name="Gość" userId="" providerId="Windows Live" clId="Web-{35C2E7C6-62DE-40CE-A2C4-ABC6D0891C10}" dt="2022-04-12T19:23:00.937" v="58" actId="1076"/>
          <ac:spMkLst>
            <pc:docMk/>
            <pc:sldMk cId="3400324643" sldId="265"/>
            <ac:spMk id="2" creationId="{0F58A2FB-457E-2D65-6A57-EA25B0274B77}"/>
          </ac:spMkLst>
        </pc:spChg>
        <pc:spChg chg="del">
          <ac:chgData name="Gość" userId="" providerId="Windows Live" clId="Web-{35C2E7C6-62DE-40CE-A2C4-ABC6D0891C10}" dt="2022-04-12T19:18:39.948" v="15"/>
          <ac:spMkLst>
            <pc:docMk/>
            <pc:sldMk cId="3400324643" sldId="265"/>
            <ac:spMk id="3" creationId="{93454ADE-CFF5-12E0-ABEC-03C27D0DF62C}"/>
          </ac:spMkLst>
        </pc:spChg>
        <pc:spChg chg="add del">
          <ac:chgData name="Gość" userId="" providerId="Windows Live" clId="Web-{35C2E7C6-62DE-40CE-A2C4-ABC6D0891C10}" dt="2022-04-12T19:20:33.544" v="37"/>
          <ac:spMkLst>
            <pc:docMk/>
            <pc:sldMk cId="3400324643" sldId="265"/>
            <ac:spMk id="13" creationId="{3B47FC9C-2ED3-4100-A4EF-E8CDFEE106C9}"/>
          </ac:spMkLst>
        </pc:spChg>
        <pc:spChg chg="add del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15" creationId="{9DBC4630-03DA-474F-BBCB-BA3AE6B317A4}"/>
          </ac:spMkLst>
        </pc:spChg>
        <pc:spChg chg="add del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16" creationId="{F6E384F5-137A-40B1-97F0-694CC6ECD59C}"/>
          </ac:spMkLst>
        </pc:spChg>
        <pc:spChg chg="add del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17" creationId="{78418A25-6EAC-4140-BFE6-284E1925B5EE}"/>
          </ac:spMkLst>
        </pc:spChg>
        <pc:spChg chg="add del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19" creationId="{6B9D64DB-4D5C-4A91-B45F-F301E3174F9F}"/>
          </ac:spMkLst>
        </pc:spChg>
        <pc:spChg chg="add del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21" creationId="{CB14CE1B-4BC5-4EF2-BE3D-05E4F580B3DB}"/>
          </ac:spMkLst>
        </pc:spChg>
        <pc:spChg chg="add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26" creationId="{F6E384F5-137A-40B1-97F0-694CC6ECD59C}"/>
          </ac:spMkLst>
        </pc:spChg>
        <pc:spChg chg="add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28" creationId="{9DBC4630-03DA-474F-BBCB-BA3AE6B317A4}"/>
          </ac:spMkLst>
        </pc:spChg>
        <pc:spChg chg="add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30" creationId="{78418A25-6EAC-4140-BFE6-284E1925B5EE}"/>
          </ac:spMkLst>
        </pc:spChg>
        <pc:spChg chg="add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32" creationId="{6B9D64DB-4D5C-4A91-B45F-F301E3174F9F}"/>
          </ac:spMkLst>
        </pc:spChg>
        <pc:spChg chg="add">
          <ac:chgData name="Gość" userId="" providerId="Windows Live" clId="Web-{35C2E7C6-62DE-40CE-A2C4-ABC6D0891C10}" dt="2022-04-12T19:22:11.858" v="46"/>
          <ac:spMkLst>
            <pc:docMk/>
            <pc:sldMk cId="3400324643" sldId="265"/>
            <ac:spMk id="34" creationId="{CB14CE1B-4BC5-4EF2-BE3D-05E4F580B3DB}"/>
          </ac:spMkLst>
        </pc:spChg>
        <pc:picChg chg="add mod ord">
          <ac:chgData name="Gość" userId="" providerId="Windows Live" clId="Web-{35C2E7C6-62DE-40CE-A2C4-ABC6D0891C10}" dt="2022-04-12T19:22:11.858" v="46"/>
          <ac:picMkLst>
            <pc:docMk/>
            <pc:sldMk cId="3400324643" sldId="265"/>
            <ac:picMk id="4" creationId="{6EDFCF86-AC8A-AB8B-ABD8-5C53E3CDC4A1}"/>
          </ac:picMkLst>
        </pc:picChg>
        <pc:picChg chg="del mod ord">
          <ac:chgData name="Gość" userId="" providerId="Windows Live" clId="Web-{35C2E7C6-62DE-40CE-A2C4-ABC6D0891C10}" dt="2022-04-12T19:21:50.186" v="41"/>
          <ac:picMkLst>
            <pc:docMk/>
            <pc:sldMk cId="3400324643" sldId="265"/>
            <ac:picMk id="5" creationId="{CBE77597-E4AA-16EA-0088-A2356D7F4E19}"/>
          </ac:picMkLst>
        </pc:picChg>
        <pc:picChg chg="add mod ord">
          <ac:chgData name="Gość" userId="" providerId="Windows Live" clId="Web-{35C2E7C6-62DE-40CE-A2C4-ABC6D0891C10}" dt="2022-04-12T19:22:11.858" v="46"/>
          <ac:picMkLst>
            <pc:docMk/>
            <pc:sldMk cId="3400324643" sldId="265"/>
            <ac:picMk id="6" creationId="{194A7A22-CD70-A492-FB37-ED09990AF409}"/>
          </ac:picMkLst>
        </pc:picChg>
        <pc:picChg chg="add mod ord">
          <ac:chgData name="Gość" userId="" providerId="Windows Live" clId="Web-{35C2E7C6-62DE-40CE-A2C4-ABC6D0891C10}" dt="2022-04-12T19:22:11.858" v="46"/>
          <ac:picMkLst>
            <pc:docMk/>
            <pc:sldMk cId="3400324643" sldId="265"/>
            <ac:picMk id="7" creationId="{2D61E8AA-078F-F0F2-121F-E1C439692FFE}"/>
          </ac:picMkLst>
        </pc:picChg>
        <pc:picChg chg="add mod ord">
          <ac:chgData name="Gość" userId="" providerId="Windows Live" clId="Web-{35C2E7C6-62DE-40CE-A2C4-ABC6D0891C10}" dt="2022-04-12T19:22:11.858" v="46"/>
          <ac:picMkLst>
            <pc:docMk/>
            <pc:sldMk cId="3400324643" sldId="265"/>
            <ac:picMk id="8" creationId="{7DFA08AA-31AA-E32E-D570-B98C2030933E}"/>
          </ac:picMkLst>
        </pc:picChg>
        <pc:picChg chg="add del mod">
          <ac:chgData name="Gość" userId="" providerId="Windows Live" clId="Web-{35C2E7C6-62DE-40CE-A2C4-ABC6D0891C10}" dt="2022-04-12T19:21:54.905" v="43"/>
          <ac:picMkLst>
            <pc:docMk/>
            <pc:sldMk cId="3400324643" sldId="265"/>
            <ac:picMk id="9" creationId="{6E7760B2-8BE3-5F40-D36A-4BF5F2EB2ACC}"/>
          </ac:picMkLst>
        </pc:picChg>
        <pc:picChg chg="add mod ord">
          <ac:chgData name="Gość" userId="" providerId="Windows Live" clId="Web-{35C2E7C6-62DE-40CE-A2C4-ABC6D0891C10}" dt="2022-04-12T19:22:11.858" v="46"/>
          <ac:picMkLst>
            <pc:docMk/>
            <pc:sldMk cId="3400324643" sldId="265"/>
            <ac:picMk id="10" creationId="{3C2B995C-4868-62DC-10A1-30270C748D03}"/>
          </ac:picMkLst>
        </pc:picChg>
      </pc:sldChg>
      <pc:sldChg chg="modSp">
        <pc:chgData name="Gość" userId="" providerId="Windows Live" clId="Web-{35C2E7C6-62DE-40CE-A2C4-ABC6D0891C10}" dt="2022-04-12T19:13:17.082" v="8" actId="1076"/>
        <pc:sldMkLst>
          <pc:docMk/>
          <pc:sldMk cId="3987720568" sldId="266"/>
        </pc:sldMkLst>
        <pc:spChg chg="mod">
          <ac:chgData name="Gość" userId="" providerId="Windows Live" clId="Web-{35C2E7C6-62DE-40CE-A2C4-ABC6D0891C10}" dt="2022-04-12T19:13:17.082" v="8" actId="1076"/>
          <ac:spMkLst>
            <pc:docMk/>
            <pc:sldMk cId="3987720568" sldId="266"/>
            <ac:spMk id="2" creationId="{DC793CC5-81E7-A8A1-AA96-22E27C21542B}"/>
          </ac:spMkLst>
        </pc:spChg>
        <pc:spChg chg="mod">
          <ac:chgData name="Gość" userId="" providerId="Windows Live" clId="Web-{35C2E7C6-62DE-40CE-A2C4-ABC6D0891C10}" dt="2022-04-12T19:13:07.598" v="7" actId="20577"/>
          <ac:spMkLst>
            <pc:docMk/>
            <pc:sldMk cId="3987720568" sldId="266"/>
            <ac:spMk id="4" creationId="{1326478F-A334-2F2E-85B8-6C335CFC1FF7}"/>
          </ac:spMkLst>
        </pc:spChg>
      </pc:sldChg>
      <pc:sldChg chg="addSp delSp modSp new mod ord setBg">
        <pc:chgData name="Gość" userId="" providerId="Windows Live" clId="Web-{35C2E7C6-62DE-40CE-A2C4-ABC6D0891C10}" dt="2022-04-12T19:31:48.744" v="151" actId="1076"/>
        <pc:sldMkLst>
          <pc:docMk/>
          <pc:sldMk cId="487941927" sldId="267"/>
        </pc:sldMkLst>
        <pc:spChg chg="mod">
          <ac:chgData name="Gość" userId="" providerId="Windows Live" clId="Web-{35C2E7C6-62DE-40CE-A2C4-ABC6D0891C10}" dt="2022-04-12T19:31:36.556" v="149" actId="20577"/>
          <ac:spMkLst>
            <pc:docMk/>
            <pc:sldMk cId="487941927" sldId="267"/>
            <ac:spMk id="2" creationId="{ECA095CF-4E87-665D-ED76-7841D010CEFE}"/>
          </ac:spMkLst>
        </pc:spChg>
        <pc:spChg chg="del mod">
          <ac:chgData name="Gość" userId="" providerId="Windows Live" clId="Web-{35C2E7C6-62DE-40CE-A2C4-ABC6D0891C10}" dt="2022-04-12T19:27:34.911" v="135"/>
          <ac:spMkLst>
            <pc:docMk/>
            <pc:sldMk cId="487941927" sldId="267"/>
            <ac:spMk id="3" creationId="{AC0D9F83-A535-6FAA-38B4-983F11559692}"/>
          </ac:spMkLst>
        </pc:spChg>
        <pc:spChg chg="add mod">
          <ac:chgData name="Gość" userId="" providerId="Windows Live" clId="Web-{35C2E7C6-62DE-40CE-A2C4-ABC6D0891C10}" dt="2022-04-12T19:25:02.893" v="109"/>
          <ac:spMkLst>
            <pc:docMk/>
            <pc:sldMk cId="487941927" sldId="267"/>
            <ac:spMk id="4" creationId="{42EA584F-00CA-678B-D4C1-1304164EF848}"/>
          </ac:spMkLst>
        </pc:spChg>
        <pc:spChg chg="add mod">
          <ac:chgData name="Gość" userId="" providerId="Windows Live" clId="Web-{35C2E7C6-62DE-40CE-A2C4-ABC6D0891C10}" dt="2022-04-12T19:31:48.744" v="151" actId="1076"/>
          <ac:spMkLst>
            <pc:docMk/>
            <pc:sldMk cId="487941927" sldId="267"/>
            <ac:spMk id="5" creationId="{FFDAFD3A-D257-B1E5-BF8C-CF6D684E6846}"/>
          </ac:spMkLst>
        </pc:spChg>
        <pc:spChg chg="add mod">
          <ac:chgData name="Gość" userId="" providerId="Windows Live" clId="Web-{35C2E7C6-62DE-40CE-A2C4-ABC6D0891C10}" dt="2022-04-12T19:25:36.800" v="114" actId="1076"/>
          <ac:spMkLst>
            <pc:docMk/>
            <pc:sldMk cId="487941927" sldId="267"/>
            <ac:spMk id="6" creationId="{6DA6EE18-978A-8223-0E5F-338AB380CD63}"/>
          </ac:spMkLst>
        </pc:spChg>
        <pc:spChg chg="add mod">
          <ac:chgData name="Gość" userId="" providerId="Windows Live" clId="Web-{35C2E7C6-62DE-40CE-A2C4-ABC6D0891C10}" dt="2022-04-12T19:25:59.800" v="116" actId="1076"/>
          <ac:spMkLst>
            <pc:docMk/>
            <pc:sldMk cId="487941927" sldId="267"/>
            <ac:spMk id="7" creationId="{B3D1E053-14F8-092F-AA27-F8B9B0FA969D}"/>
          </ac:spMkLst>
        </pc:spChg>
        <pc:spChg chg="add mod">
          <ac:chgData name="Gość" userId="" providerId="Windows Live" clId="Web-{35C2E7C6-62DE-40CE-A2C4-ABC6D0891C10}" dt="2022-04-12T19:26:08.347" v="118" actId="1076"/>
          <ac:spMkLst>
            <pc:docMk/>
            <pc:sldMk cId="487941927" sldId="267"/>
            <ac:spMk id="8" creationId="{27062642-7A47-CC47-23D9-B1CB09C2217A}"/>
          </ac:spMkLst>
        </pc:spChg>
        <pc:spChg chg="add mod">
          <ac:chgData name="Gość" userId="" providerId="Windows Live" clId="Web-{35C2E7C6-62DE-40CE-A2C4-ABC6D0891C10}" dt="2022-04-12T19:26:31.801" v="122" actId="1076"/>
          <ac:spMkLst>
            <pc:docMk/>
            <pc:sldMk cId="487941927" sldId="267"/>
            <ac:spMk id="9" creationId="{D3A1F760-7D4D-5003-6FB8-7EFE9587A985}"/>
          </ac:spMkLst>
        </pc:spChg>
        <pc:spChg chg="add mod">
          <ac:chgData name="Gość" userId="" providerId="Windows Live" clId="Web-{35C2E7C6-62DE-40CE-A2C4-ABC6D0891C10}" dt="2022-04-12T19:26:38.598" v="124" actId="1076"/>
          <ac:spMkLst>
            <pc:docMk/>
            <pc:sldMk cId="487941927" sldId="267"/>
            <ac:spMk id="10" creationId="{AB796E5C-3489-5F00-9CB4-E41F85D98065}"/>
          </ac:spMkLst>
        </pc:spChg>
        <pc:spChg chg="add mod">
          <ac:chgData name="Gość" userId="" providerId="Windows Live" clId="Web-{35C2E7C6-62DE-40CE-A2C4-ABC6D0891C10}" dt="2022-04-12T19:27:06.411" v="130" actId="14100"/>
          <ac:spMkLst>
            <pc:docMk/>
            <pc:sldMk cId="487941927" sldId="267"/>
            <ac:spMk id="11" creationId="{50AF82D3-8956-A51C-9DC2-F1869326FC1C}"/>
          </ac:spMkLst>
        </pc:spChg>
        <pc:spChg chg="add mod">
          <ac:chgData name="Gość" userId="" providerId="Windows Live" clId="Web-{35C2E7C6-62DE-40CE-A2C4-ABC6D0891C10}" dt="2022-04-12T19:27:26.239" v="134" actId="1076"/>
          <ac:spMkLst>
            <pc:docMk/>
            <pc:sldMk cId="487941927" sldId="267"/>
            <ac:spMk id="12" creationId="{CE7B23B8-FBB1-A039-720C-2FE19772F888}"/>
          </ac:spMkLst>
        </pc:spChg>
        <pc:picChg chg="add mod">
          <ac:chgData name="Gość" userId="" providerId="Windows Live" clId="Web-{35C2E7C6-62DE-40CE-A2C4-ABC6D0891C10}" dt="2022-04-12T19:31:15.212" v="147" actId="688"/>
          <ac:picMkLst>
            <pc:docMk/>
            <pc:sldMk cId="487941927" sldId="267"/>
            <ac:picMk id="13" creationId="{531E75A5-9872-3275-3342-AA4AD52881CA}"/>
          </ac:picMkLst>
        </pc:picChg>
        <pc:picChg chg="add mod modCrop">
          <ac:chgData name="Gość" userId="" providerId="Windows Live" clId="Web-{35C2E7C6-62DE-40CE-A2C4-ABC6D0891C10}" dt="2022-04-12T19:31:05.931" v="145" actId="14100"/>
          <ac:picMkLst>
            <pc:docMk/>
            <pc:sldMk cId="487941927" sldId="267"/>
            <ac:picMk id="14" creationId="{C1384286-D3E9-1FDA-6861-9C2204955CBE}"/>
          </ac:picMkLst>
        </pc:picChg>
      </pc:sldChg>
      <pc:sldChg chg="addSp delSp modSp new mod setBg">
        <pc:chgData name="Gość" userId="" providerId="Windows Live" clId="Web-{35C2E7C6-62DE-40CE-A2C4-ABC6D0891C10}" dt="2022-04-12T19:38:50.408" v="249" actId="14100"/>
        <pc:sldMkLst>
          <pc:docMk/>
          <pc:sldMk cId="1715825740" sldId="268"/>
        </pc:sldMkLst>
        <pc:spChg chg="mod">
          <ac:chgData name="Gość" userId="" providerId="Windows Live" clId="Web-{35C2E7C6-62DE-40CE-A2C4-ABC6D0891C10}" dt="2022-04-12T19:35:56.030" v="242" actId="20577"/>
          <ac:spMkLst>
            <pc:docMk/>
            <pc:sldMk cId="1715825740" sldId="268"/>
            <ac:spMk id="2" creationId="{CFBB8BB5-0FF1-1002-204D-B30088096BF0}"/>
          </ac:spMkLst>
        </pc:spChg>
        <pc:spChg chg="del">
          <ac:chgData name="Gość" userId="" providerId="Windows Live" clId="Web-{35C2E7C6-62DE-40CE-A2C4-ABC6D0891C10}" dt="2022-04-12T19:36:24.843" v="244"/>
          <ac:spMkLst>
            <pc:docMk/>
            <pc:sldMk cId="1715825740" sldId="268"/>
            <ac:spMk id="3" creationId="{290C3039-E0AA-E176-4073-E2705DD8DE07}"/>
          </ac:spMkLst>
        </pc:spChg>
        <pc:spChg chg="add mod">
          <ac:chgData name="Gość" userId="" providerId="Windows Live" clId="Web-{35C2E7C6-62DE-40CE-A2C4-ABC6D0891C10}" dt="2022-04-12T19:35:51.093" v="241" actId="1076"/>
          <ac:spMkLst>
            <pc:docMk/>
            <pc:sldMk cId="1715825740" sldId="268"/>
            <ac:spMk id="4" creationId="{6DD488EB-7674-9BA1-74E9-6B11EB7322E2}"/>
          </ac:spMkLst>
        </pc:spChg>
        <pc:picChg chg="add mod">
          <ac:chgData name="Gość" userId="" providerId="Windows Live" clId="Web-{35C2E7C6-62DE-40CE-A2C4-ABC6D0891C10}" dt="2022-04-12T19:38:50.408" v="249" actId="14100"/>
          <ac:picMkLst>
            <pc:docMk/>
            <pc:sldMk cId="1715825740" sldId="268"/>
            <ac:picMk id="5" creationId="{B9B254F6-D70F-3B43-2BFA-C13A1FAF917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0609193"/>
      </p:ext>
    </p:extLst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2036770"/>
      </p:ext>
    </p:extLst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1492714"/>
      </p:ext>
    </p:extLst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2904973"/>
      </p:ext>
    </p:extLst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0787613"/>
      </p:ext>
    </p:extLst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3578553"/>
      </p:ext>
    </p:extLst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2684406"/>
      </p:ext>
    </p:extLst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0280927"/>
      </p:ext>
    </p:extLst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668086"/>
      </p:ext>
    </p:extLst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527326"/>
      </p:ext>
    </p:extLst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2628493"/>
      </p:ext>
    </p:extLst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483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elzbi\OneDrive\Desktop\nasz-dom-dzien-dobra-caritas-polska-official-video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3A538CF-BFD5-4A4A-B469-401F59369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5662"/>
            <a:ext cx="10561052" cy="2387600"/>
          </a:xfrm>
        </p:spPr>
        <p:txBody>
          <a:bodyPr>
            <a:noAutofit/>
          </a:bodyPr>
          <a:lstStyle/>
          <a:p>
            <a:r>
              <a:rPr lang="pl-PL" sz="16600" b="1" spc="600">
                <a:solidFill>
                  <a:schemeClr val="bg1"/>
                </a:solidFill>
                <a:latin typeface="Monotype Corsiva"/>
              </a:rPr>
              <a:t>CARITAS</a:t>
            </a:r>
            <a:endParaRPr lang="pl-PL" sz="16600" b="1" spc="6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2DE231D7-945B-4027-B089-5EF5A8075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940" y="3726031"/>
            <a:ext cx="9525000" cy="243492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/>
            <a:r>
              <a:rPr lang="pl-PL" sz="4600" smtClean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CARITAS Polska </a:t>
            </a:r>
            <a:r>
              <a:rPr lang="pl-PL" sz="4600" dirty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jest instytucją charytatywną kościoła </a:t>
            </a:r>
            <a:r>
              <a:rPr lang="pl-PL" sz="4600" dirty="0" smtClean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katolickiego, największą </a:t>
            </a:r>
            <a:r>
              <a:rPr lang="pl-PL" sz="4600" dirty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organizacją społeczno-charytatywną w Polsce. </a:t>
            </a:r>
            <a:endParaRPr lang="pl-PL" sz="4600" dirty="0">
              <a:solidFill>
                <a:schemeClr val="bg1"/>
              </a:solidFill>
              <a:latin typeface="Monotype Corsiva"/>
            </a:endParaRPr>
          </a:p>
          <a:p>
            <a:pPr algn="l"/>
            <a:endParaRPr lang="pl-PL" sz="4600" dirty="0">
              <a:solidFill>
                <a:schemeClr val="bg1"/>
              </a:solidFill>
              <a:latin typeface="Monotype Corsiva"/>
              <a:ea typeface="NSimSun"/>
              <a:cs typeface="Arial"/>
            </a:endParaRPr>
          </a:p>
          <a:p>
            <a:pPr algn="l"/>
            <a:r>
              <a:rPr lang="pl-PL" sz="4600" dirty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Szkolne </a:t>
            </a:r>
            <a:r>
              <a:rPr lang="pl-PL" sz="4600" dirty="0" smtClean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Koło Caritas </a:t>
            </a:r>
            <a:r>
              <a:rPr lang="pl-PL" sz="4600" dirty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w </a:t>
            </a:r>
            <a:r>
              <a:rPr lang="pl-PL" sz="4600" dirty="0" smtClean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Cewkowie </a:t>
            </a:r>
            <a:r>
              <a:rPr lang="pl-PL" sz="4600" dirty="0">
                <a:solidFill>
                  <a:schemeClr val="bg1"/>
                </a:solidFill>
                <a:latin typeface="Monotype Corsiva"/>
                <a:ea typeface="NSimSun"/>
                <a:cs typeface="Arial"/>
              </a:rPr>
              <a:t>prowadzone jest przez: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l-PL" sz="3900" b="1" dirty="0" smtClean="0">
                <a:solidFill>
                  <a:schemeClr val="bg1"/>
                </a:solidFill>
                <a:latin typeface="Arial"/>
                <a:ea typeface="NSimSun"/>
                <a:cs typeface="Arial"/>
              </a:rPr>
              <a:t>p. Elżbietę </a:t>
            </a:r>
            <a:r>
              <a:rPr lang="pl-PL" sz="3900" b="1" dirty="0">
                <a:solidFill>
                  <a:schemeClr val="bg1"/>
                </a:solidFill>
                <a:latin typeface="Arial"/>
                <a:ea typeface="NSimSun"/>
                <a:cs typeface="Arial"/>
              </a:rPr>
              <a:t>Dyndał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l-PL" sz="3900" b="1" dirty="0" smtClean="0">
                <a:solidFill>
                  <a:schemeClr val="bg1"/>
                </a:solidFill>
                <a:latin typeface="Arial"/>
                <a:ea typeface="NSimSun"/>
                <a:cs typeface="Arial"/>
              </a:rPr>
              <a:t>p. Marię </a:t>
            </a:r>
            <a:r>
              <a:rPr lang="pl-PL" sz="3900" b="1" dirty="0">
                <a:solidFill>
                  <a:schemeClr val="bg1"/>
                </a:solidFill>
                <a:latin typeface="Arial"/>
                <a:ea typeface="NSimSun"/>
                <a:cs typeface="Arial"/>
              </a:rPr>
              <a:t>Kuca</a:t>
            </a:r>
          </a:p>
          <a:p>
            <a:endParaRPr lang="pl-PL" sz="2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Wszystkie obrazy">
            <a:extLst>
              <a:ext uri="{FF2B5EF4-FFF2-40B4-BE49-F238E27FC236}">
                <a16:creationId xmlns="" xmlns:a16="http://schemas.microsoft.com/office/drawing/2014/main" id="{AF77DB48-8DD9-4FF9-AD50-EED639294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3" t="6348" r="5392" b="6485"/>
          <a:stretch/>
        </p:blipFill>
        <p:spPr bwMode="auto">
          <a:xfrm>
            <a:off x="263471" y="650927"/>
            <a:ext cx="1618606" cy="2207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asz-dom-dzien-dobra-caritas-polska-official-vide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761915" y="638829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4342818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5BEDF33-F0B9-0649-1C04-4BF524F0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588688"/>
            <a:ext cx="10906008" cy="11154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9600" kern="1200" dirty="0" err="1">
                <a:solidFill>
                  <a:schemeClr val="bg1"/>
                </a:solidFill>
                <a:latin typeface="Monotype Corsiva"/>
              </a:rPr>
              <a:t>W</a:t>
            </a:r>
            <a:r>
              <a:rPr lang="en-US" sz="8000" kern="1200" dirty="0" err="1">
                <a:solidFill>
                  <a:schemeClr val="bg1"/>
                </a:solidFill>
                <a:latin typeface="Monotype Corsiva"/>
              </a:rPr>
              <a:t>alentynki</a:t>
            </a:r>
            <a:endParaRPr lang="en-US" sz="8000" kern="1200" dirty="0" err="1">
              <a:solidFill>
                <a:schemeClr val="bg1"/>
              </a:solidFill>
              <a:latin typeface="Monotype Corsiva"/>
              <a:cs typeface="Calibri Light"/>
            </a:endParaRPr>
          </a:p>
        </p:txBody>
      </p:sp>
      <p:pic>
        <p:nvPicPr>
          <p:cNvPr id="5" name="Obraz 5" descr="Obraz zawierający osoba, ściana, wewnątrz, grupa&#10;&#10;Opis wygenerowany automatycznie">
            <a:extLst>
              <a:ext uri="{FF2B5EF4-FFF2-40B4-BE49-F238E27FC236}">
                <a16:creationId xmlns="" xmlns:a16="http://schemas.microsoft.com/office/drawing/2014/main" id="{032CA1DC-0976-E36D-B8BC-D2E358CCD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8" r="17331" b="4"/>
          <a:stretch/>
        </p:blipFill>
        <p:spPr>
          <a:xfrm>
            <a:off x="407892" y="2692775"/>
            <a:ext cx="3794760" cy="3930978"/>
          </a:xfrm>
          <a:prstGeom prst="rect">
            <a:avLst/>
          </a:prstGeom>
        </p:spPr>
      </p:pic>
      <p:pic>
        <p:nvPicPr>
          <p:cNvPr id="6" name="Obraz 6" descr="Obraz zawierający osoba, wewnątrz, ściana, tłum&#10;&#10;Opis wygenerowany automatycznie">
            <a:extLst>
              <a:ext uri="{FF2B5EF4-FFF2-40B4-BE49-F238E27FC236}">
                <a16:creationId xmlns="" xmlns:a16="http://schemas.microsoft.com/office/drawing/2014/main" id="{5BD07586-9BB5-51E0-81D4-64FE22B3D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" r="32254" b="-2"/>
          <a:stretch/>
        </p:blipFill>
        <p:spPr>
          <a:xfrm>
            <a:off x="4270271" y="2160813"/>
            <a:ext cx="3794760" cy="3930978"/>
          </a:xfrm>
          <a:prstGeom prst="rect">
            <a:avLst/>
          </a:prstGeom>
        </p:spPr>
      </p:pic>
      <p:pic>
        <p:nvPicPr>
          <p:cNvPr id="4" name="Obraz 4" descr="Obraz zawierający osoba, pozujący, podłoże, grupa&#10;&#10;Opis wygenerowany automatycznie">
            <a:extLst>
              <a:ext uri="{FF2B5EF4-FFF2-40B4-BE49-F238E27FC236}">
                <a16:creationId xmlns="" xmlns:a16="http://schemas.microsoft.com/office/drawing/2014/main" id="{3F69D057-69B4-EA23-051E-8B8333423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4839" r="-1" b="-1"/>
          <a:stretch/>
        </p:blipFill>
        <p:spPr>
          <a:xfrm>
            <a:off x="8161406" y="2692775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0188E89-AF78-40F6-B787-E9BD9C6256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77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a 7" descr="Serce z wypełnieniem pełnym">
            <a:extLst>
              <a:ext uri="{FF2B5EF4-FFF2-40B4-BE49-F238E27FC236}">
                <a16:creationId xmlns="" xmlns:a16="http://schemas.microsoft.com/office/drawing/2014/main" id="{85E88040-5702-5297-830B-DCF7B610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80000">
            <a:off x="8561057" y="360996"/>
            <a:ext cx="2452777" cy="2452777"/>
          </a:xfrm>
          <a:prstGeom prst="rect">
            <a:avLst/>
          </a:prstGeom>
        </p:spPr>
      </p:pic>
      <p:pic>
        <p:nvPicPr>
          <p:cNvPr id="8" name="Grafika 8" descr="Uśmiechnięta twarz z sercami z pełnym wypełnieniem z wypełnieniem pełnym">
            <a:extLst>
              <a:ext uri="{FF2B5EF4-FFF2-40B4-BE49-F238E27FC236}">
                <a16:creationId xmlns="" xmlns:a16="http://schemas.microsoft.com/office/drawing/2014/main" id="{CE191FD0-C384-54DF-6929-0F0094E5E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-1680000">
            <a:off x="810997" y="199769"/>
            <a:ext cx="2222740" cy="2251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49298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E7DCA00-7DF3-71E6-8FF9-B9498749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Monotype Corsiva"/>
                <a:cs typeface="Calibri Light"/>
              </a:rPr>
              <a:t>KILOMETRY DOBRA</a:t>
            </a:r>
            <a:endParaRPr lang="pl-PL" sz="6000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="" xmlns:a16="http://schemas.microsoft.com/office/drawing/2014/main" id="{08FCFE98-B7AA-7F84-4DC2-563728273D7E}"/>
              </a:ext>
            </a:extLst>
          </p:cNvPr>
          <p:cNvSpPr/>
          <p:nvPr/>
        </p:nvSpPr>
        <p:spPr>
          <a:xfrm>
            <a:off x="9315117" y="364957"/>
            <a:ext cx="1858209" cy="1884946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BDCBDFB0-2F45-733B-7A0E-B2F3E364D9E6}"/>
              </a:ext>
            </a:extLst>
          </p:cNvPr>
          <p:cNvSpPr txBox="1"/>
          <p:nvPr/>
        </p:nvSpPr>
        <p:spPr>
          <a:xfrm rot="1560000">
            <a:off x="9532853" y="1124117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6000">
                <a:latin typeface="Monotype Corsiva"/>
              </a:rPr>
              <a:t>1zł</a:t>
            </a:r>
            <a:endParaRPr lang="pl-PL" sz="6000">
              <a:latin typeface="Monotype Corsiva"/>
              <a:cs typeface="Calibri"/>
            </a:endParaRPr>
          </a:p>
        </p:txBody>
      </p:sp>
      <p:pic>
        <p:nvPicPr>
          <p:cNvPr id="6" name="Obraz 6">
            <a:extLst>
              <a:ext uri="{FF2B5EF4-FFF2-40B4-BE49-F238E27FC236}">
                <a16:creationId xmlns="" xmlns:a16="http://schemas.microsoft.com/office/drawing/2014/main" id="{4FC288EF-686B-0729-63D7-AFBB79225C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40000">
            <a:off x="7760383" y="2394898"/>
            <a:ext cx="3892884" cy="3857483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F9957F8F-8F26-0AE2-7186-D5A198A396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0000">
            <a:off x="409570" y="1823733"/>
            <a:ext cx="4253831" cy="3207083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="" xmlns:a16="http://schemas.microsoft.com/office/drawing/2014/main" id="{D0C3B8E9-92D5-2BBC-E75F-8EC933525F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1277" y="2100980"/>
            <a:ext cx="3123065" cy="41661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507413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stęga: nachylona w górę 9">
            <a:extLst>
              <a:ext uri="{FF2B5EF4-FFF2-40B4-BE49-F238E27FC236}">
                <a16:creationId xmlns="" xmlns:a16="http://schemas.microsoft.com/office/drawing/2014/main" id="{3F5BF546-592D-2531-B620-749F16AC42D1}"/>
              </a:ext>
            </a:extLst>
          </p:cNvPr>
          <p:cNvSpPr/>
          <p:nvPr/>
        </p:nvSpPr>
        <p:spPr>
          <a:xfrm>
            <a:off x="154861" y="2200441"/>
            <a:ext cx="11817683" cy="1189788"/>
          </a:xfrm>
          <a:prstGeom prst="ribbon2">
            <a:avLst/>
          </a:prstGeom>
          <a:solidFill>
            <a:srgbClr val="F0C31F"/>
          </a:solidFill>
          <a:ln>
            <a:solidFill>
              <a:srgbClr val="FF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029712" y="208170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7200" dirty="0" smtClean="0">
                <a:solidFill>
                  <a:schemeClr val="bg1"/>
                </a:solidFill>
                <a:latin typeface="Monotype Corsiva"/>
                <a:cs typeface="Calibri"/>
              </a:rPr>
              <a:t>2017 r. - 2018 r.</a:t>
            </a:r>
            <a:endParaRPr lang="pl-PL" sz="3200" dirty="0" smtClean="0"/>
          </a:p>
          <a:p>
            <a:pPr algn="ctr"/>
            <a:endParaRPr lang="pl-PL" sz="7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197096" y="3401568"/>
            <a:ext cx="3758184" cy="2084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Monotype Corsiva"/>
                <a:cs typeface="Calibri"/>
              </a:rPr>
              <a:t>Liczba członków Szkolnego Koła Caritas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Monotype Corsiva"/>
                <a:cs typeface="Calibri"/>
              </a:rPr>
              <a:t> w Cewkowie: </a:t>
            </a:r>
            <a:r>
              <a:rPr lang="pl-PL" sz="3200" b="1" u="sng" dirty="0" smtClean="0">
                <a:solidFill>
                  <a:schemeClr val="bg1"/>
                </a:solidFill>
                <a:latin typeface="Monotype Corsiva"/>
                <a:cs typeface="Calibri"/>
              </a:rPr>
              <a:t>38</a:t>
            </a:r>
            <a:endParaRPr lang="pl-PL" sz="3200" b="1" u="sng" dirty="0" smtClean="0">
              <a:solidFill>
                <a:schemeClr val="bg1"/>
              </a:solidFill>
              <a:latin typeface="Monotype Corsiva"/>
            </a:endParaRPr>
          </a:p>
          <a:p>
            <a:endParaRPr lang="pl-PL" sz="3200" dirty="0"/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3336" y="41084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solidFill>
                  <a:schemeClr val="bg1"/>
                </a:solidFill>
                <a:latin typeface="Monotype Corsiva" pitchFamily="66" charset="0"/>
              </a:rPr>
              <a:t>Pomoc rodzinie Matysów          z Niemstowa</a:t>
            </a:r>
            <a:endParaRPr lang="pl-PL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niemstó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28" y="2055247"/>
            <a:ext cx="7787640" cy="467825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06A3EBD-5CB7-BDEC-AA96-602DCCF1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71" y="5220440"/>
            <a:ext cx="11222309" cy="11297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kern="1200" dirty="0" err="1">
                <a:solidFill>
                  <a:schemeClr val="bg1"/>
                </a:solidFill>
                <a:latin typeface="Monotype Corsiva"/>
              </a:rPr>
              <a:t>P</a:t>
            </a:r>
            <a:r>
              <a:rPr lang="en-US" sz="6600" kern="1200" dirty="0" err="1">
                <a:solidFill>
                  <a:schemeClr val="bg1"/>
                </a:solidFill>
                <a:latin typeface="Monotype Corsiva"/>
              </a:rPr>
              <a:t>eregrynacja</a:t>
            </a:r>
            <a:r>
              <a:rPr lang="en-US" sz="6600" kern="1200" dirty="0">
                <a:solidFill>
                  <a:schemeClr val="bg1"/>
                </a:solidFill>
                <a:latin typeface="Monotype Corsiva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Monotype Corsiva"/>
              </a:rPr>
              <a:t>Krzyża</a:t>
            </a:r>
            <a:r>
              <a:rPr lang="pl-PL" sz="6600" dirty="0" smtClean="0">
                <a:solidFill>
                  <a:schemeClr val="bg1"/>
                </a:solidFill>
                <a:latin typeface="Monotype Corsiva"/>
              </a:rPr>
              <a:t/>
            </a:r>
            <a:br>
              <a:rPr lang="pl-PL" sz="6600" dirty="0" smtClean="0">
                <a:solidFill>
                  <a:schemeClr val="bg1"/>
                </a:solidFill>
                <a:latin typeface="Monotype Corsiva"/>
              </a:rPr>
            </a:br>
            <a:r>
              <a:rPr lang="en-US" sz="6600" kern="1200" dirty="0" smtClean="0">
                <a:solidFill>
                  <a:schemeClr val="bg1"/>
                </a:solidFill>
                <a:latin typeface="Monotype Corsiva"/>
              </a:rPr>
              <a:t> </a:t>
            </a:r>
            <a:r>
              <a:rPr lang="en-US" sz="6600" kern="1200" dirty="0" err="1">
                <a:solidFill>
                  <a:schemeClr val="bg1"/>
                </a:solidFill>
                <a:latin typeface="Monotype Corsiva"/>
              </a:rPr>
              <a:t>św</a:t>
            </a:r>
            <a:r>
              <a:rPr lang="en-US" sz="6600" kern="1200" dirty="0">
                <a:solidFill>
                  <a:schemeClr val="bg1"/>
                </a:solidFill>
                <a:latin typeface="Monotype Corsiva"/>
              </a:rPr>
              <a:t>. Jana </a:t>
            </a:r>
            <a:r>
              <a:rPr lang="en-US" sz="6600" kern="1200" dirty="0" err="1">
                <a:solidFill>
                  <a:schemeClr val="bg1"/>
                </a:solidFill>
                <a:latin typeface="Monotype Corsiva"/>
              </a:rPr>
              <a:t>Pawła</a:t>
            </a:r>
            <a:r>
              <a:rPr lang="en-US" sz="6600" kern="1200" dirty="0">
                <a:solidFill>
                  <a:schemeClr val="bg1"/>
                </a:solidFill>
                <a:latin typeface="Monotype Corsiva"/>
              </a:rPr>
              <a:t> II</a:t>
            </a:r>
          </a:p>
        </p:txBody>
      </p:sp>
      <p:pic>
        <p:nvPicPr>
          <p:cNvPr id="5" name="Obraz 5" descr="Obraz zawierający wewnątrz, ściana, osoba, pozujący&#10;&#10;Opis wygenerowany automatycznie">
            <a:extLst>
              <a:ext uri="{FF2B5EF4-FFF2-40B4-BE49-F238E27FC236}">
                <a16:creationId xmlns="" xmlns:a16="http://schemas.microsoft.com/office/drawing/2014/main" id="{528AEE2B-D14D-44FD-CE6C-4E03ECF98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1" r="10973" b="-2"/>
          <a:stretch/>
        </p:blipFill>
        <p:spPr>
          <a:xfrm>
            <a:off x="220986" y="320511"/>
            <a:ext cx="3794760" cy="3930978"/>
          </a:xfrm>
          <a:prstGeom prst="rect">
            <a:avLst/>
          </a:prstGeom>
        </p:spPr>
      </p:pic>
      <p:pic>
        <p:nvPicPr>
          <p:cNvPr id="6" name="Obraz 6" descr="Obraz zawierający tekst, tłum&#10;&#10;Opis wygenerowany automatycznie">
            <a:extLst>
              <a:ext uri="{FF2B5EF4-FFF2-40B4-BE49-F238E27FC236}">
                <a16:creationId xmlns="" xmlns:a16="http://schemas.microsoft.com/office/drawing/2014/main" id="{AE104EEB-5394-96E0-A53B-4C2368D44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2" r="17847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Obraz 4" descr="Obraz zawierający zewnętrzne, osoba, osoby, grupa&#10;&#10;Opis wygenerowany automatycznie">
            <a:extLst>
              <a:ext uri="{FF2B5EF4-FFF2-40B4-BE49-F238E27FC236}">
                <a16:creationId xmlns="" xmlns:a16="http://schemas.microsoft.com/office/drawing/2014/main" id="{CD81DF99-7A9F-85FF-9E88-EACC94BBF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86" r="11878" b="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375029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2495677"/>
            <a:ext cx="10515600" cy="1325563"/>
          </a:xfrm>
        </p:spPr>
        <p:txBody>
          <a:bodyPr>
            <a:noAutofit/>
          </a:bodyPr>
          <a:lstStyle/>
          <a:p>
            <a:r>
              <a:rPr lang="pl-PL" sz="9600" dirty="0" smtClean="0">
                <a:solidFill>
                  <a:schemeClr val="bg1"/>
                </a:solidFill>
                <a:latin typeface="Monotype Corsiva" pitchFamily="66" charset="0"/>
              </a:rPr>
              <a:t>R	ODZINA    </a:t>
            </a:r>
            <a:br>
              <a:rPr lang="pl-PL" sz="96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z="9600" dirty="0" smtClean="0">
                <a:solidFill>
                  <a:schemeClr val="bg1"/>
                </a:solidFill>
                <a:latin typeface="Monotype Corsiva" pitchFamily="66" charset="0"/>
              </a:rPr>
              <a:t>RODZINIE </a:t>
            </a:r>
            <a:endParaRPr lang="pl-PL" sz="9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56" y="239895"/>
            <a:ext cx="4553712" cy="642876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40" y="246253"/>
            <a:ext cx="10515600" cy="1325563"/>
          </a:xfrm>
        </p:spPr>
        <p:txBody>
          <a:bodyPr>
            <a:noAutofit/>
          </a:bodyPr>
          <a:lstStyle/>
          <a:p>
            <a:r>
              <a:rPr lang="pl-PL" sz="5600" dirty="0" smtClean="0">
                <a:solidFill>
                  <a:schemeClr val="bg1"/>
                </a:solidFill>
                <a:latin typeface="Monotype Corsiva" pitchFamily="66" charset="0"/>
              </a:rPr>
              <a:t>Międzynarodowy Dzień Wolontariatu </a:t>
            </a:r>
            <a:br>
              <a:rPr lang="pl-PL" sz="56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z="5600" dirty="0" smtClean="0">
                <a:solidFill>
                  <a:schemeClr val="bg1"/>
                </a:solidFill>
                <a:latin typeface="Monotype Corsiva" pitchFamily="66" charset="0"/>
              </a:rPr>
              <a:t>w Zamościu </a:t>
            </a:r>
            <a:endParaRPr lang="pl-PL" sz="5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277926563_1993582331078345_743441241942099995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934" y="1252728"/>
            <a:ext cx="2983230" cy="5303520"/>
          </a:xfrm>
          <a:prstGeom prst="rect">
            <a:avLst/>
          </a:prstGeom>
        </p:spPr>
      </p:pic>
      <p:pic>
        <p:nvPicPr>
          <p:cNvPr id="5" name="Obraz 4" descr="278484214_389863569664387_74221573728077944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732" y="1252728"/>
            <a:ext cx="3003804" cy="5340096"/>
          </a:xfrm>
          <a:prstGeom prst="rect">
            <a:avLst/>
          </a:prstGeom>
        </p:spPr>
      </p:pic>
      <p:pic>
        <p:nvPicPr>
          <p:cNvPr id="6" name="Obraz 5" descr="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6" y="2221992"/>
            <a:ext cx="5169987" cy="3445001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03353D4-CB39-44D6-9D54-1C1B5143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29" y="145668"/>
            <a:ext cx="11591771" cy="2268348"/>
          </a:xfrm>
        </p:spPr>
        <p:txBody>
          <a:bodyPr>
            <a:no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otype Corsiva" panose="03010101010201010101" pitchFamily="66" charset="0"/>
              </a:rPr>
              <a:t>XVII Zbiórka żywności </a:t>
            </a:r>
            <a:r>
              <a:rPr lang="pl-PL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Caritas-  </a:t>
            </a:r>
            <a:r>
              <a:rPr lang="pl-PL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pl-PL" sz="48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pl-PL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         </a:t>
            </a:r>
            <a:r>
              <a:rPr lang="pl-PL" sz="5400" dirty="0">
                <a:solidFill>
                  <a:schemeClr val="bg1"/>
                </a:solidFill>
                <a:latin typeface="Monotype Corsiva" panose="03010101010201010101" pitchFamily="66" charset="0"/>
              </a:rPr>
              <a:t>„</a:t>
            </a:r>
            <a:r>
              <a:rPr lang="pl-PL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Tak. Pomagam!”</a:t>
            </a:r>
            <a:endParaRPr lang="pl-PL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9334AD9-3837-4295-A20C-BE2F05B56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9" y="1384595"/>
            <a:ext cx="2857500" cy="3278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AC1454A1-0072-4897-AA00-0CC512C8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7" y="2996911"/>
            <a:ext cx="4046918" cy="3278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250BCA07-BA6C-4E1E-8230-480EF70FE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80" y="1384596"/>
            <a:ext cx="3176493" cy="3278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0E5BE3F4-0927-4BE6-979A-2D289AF2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08" y="4045058"/>
            <a:ext cx="3176493" cy="2543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758138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pozujący, podłoże, grupa&#10;&#10;Opis wygenerowany automatycznie">
            <a:extLst>
              <a:ext uri="{FF2B5EF4-FFF2-40B4-BE49-F238E27FC236}">
                <a16:creationId xmlns="" xmlns:a16="http://schemas.microsoft.com/office/drawing/2014/main" id="{9486DF15-5859-92FE-DBDA-3E28667A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C6871B5-848A-3E71-7A60-4769EB75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dirty="0" err="1">
                <a:solidFill>
                  <a:srgbClr val="00B0F0"/>
                </a:solidFill>
                <a:latin typeface="Monotype Corsiva"/>
              </a:rPr>
              <a:t>Ż</a:t>
            </a:r>
            <a:r>
              <a:rPr lang="en-US" sz="4800" dirty="0" err="1">
                <a:solidFill>
                  <a:srgbClr val="00B0F0"/>
                </a:solidFill>
                <a:latin typeface="Monotype Corsiva"/>
              </a:rPr>
              <a:t>ycie</a:t>
            </a:r>
            <a:r>
              <a:rPr lang="en-US" sz="4800" dirty="0">
                <a:solidFill>
                  <a:srgbClr val="00B0F0"/>
                </a:solidFill>
                <a:latin typeface="Monotype Corsiva"/>
              </a:rPr>
              <a:t> jest </a:t>
            </a:r>
            <a:r>
              <a:rPr lang="en-US" sz="4800" dirty="0" err="1">
                <a:solidFill>
                  <a:srgbClr val="00B0F0"/>
                </a:solidFill>
                <a:latin typeface="Monotype Corsiva"/>
              </a:rPr>
              <a:t>piękne</a:t>
            </a:r>
            <a:endParaRPr lang="en-US" sz="4800" dirty="0" err="1">
              <a:solidFill>
                <a:srgbClr val="00B0F0"/>
              </a:solidFill>
              <a:latin typeface="Monotype Corsiva"/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6539433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DA03A5D-A616-AA0E-76AA-813FCBB7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98986"/>
            <a:ext cx="436860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6600" dirty="0" smtClean="0">
                <a:solidFill>
                  <a:schemeClr val="bg1"/>
                </a:solidFill>
                <a:latin typeface="Monotype Corsiva"/>
                <a:cs typeface="Calibri Light"/>
              </a:rPr>
              <a:t>Jałmużna </a:t>
            </a:r>
            <a:r>
              <a:rPr lang="pl-PL" sz="6600" dirty="0">
                <a:solidFill>
                  <a:schemeClr val="bg1"/>
                </a:solidFill>
                <a:latin typeface="Monotype Corsiva"/>
                <a:cs typeface="Calibri Light"/>
              </a:rPr>
              <a:t>Wielkopostna </a:t>
            </a:r>
            <a:endParaRPr lang="pl-PL" sz="6600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stół, wewnątrz&#10;&#10;Opis wygenerowany automatycznie">
            <a:extLst>
              <a:ext uri="{FF2B5EF4-FFF2-40B4-BE49-F238E27FC236}">
                <a16:creationId xmlns="" xmlns:a16="http://schemas.microsoft.com/office/drawing/2014/main" id="{D1511394-885B-040E-1B8C-AB73B9B7C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46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78600786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stęga: nachylona w górę 9">
            <a:extLst>
              <a:ext uri="{FF2B5EF4-FFF2-40B4-BE49-F238E27FC236}">
                <a16:creationId xmlns="" xmlns:a16="http://schemas.microsoft.com/office/drawing/2014/main" id="{3F5BF546-592D-2531-B620-749F16AC42D1}"/>
              </a:ext>
            </a:extLst>
          </p:cNvPr>
          <p:cNvSpPr/>
          <p:nvPr/>
        </p:nvSpPr>
        <p:spPr>
          <a:xfrm>
            <a:off x="154861" y="2200441"/>
            <a:ext cx="11817683" cy="1189788"/>
          </a:xfrm>
          <a:prstGeom prst="ribbon2">
            <a:avLst/>
          </a:prstGeom>
          <a:solidFill>
            <a:srgbClr val="F0C31F"/>
          </a:solidFill>
          <a:ln>
            <a:solidFill>
              <a:srgbClr val="FF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C793CC5-81E7-A8A1-AA96-22E27C2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493" y="1437433"/>
            <a:ext cx="6398126" cy="2662405"/>
          </a:xfrm>
        </p:spPr>
        <p:txBody>
          <a:bodyPr>
            <a:noAutofit/>
          </a:bodyPr>
          <a:lstStyle/>
          <a:p>
            <a:r>
              <a:rPr lang="pl-PL" sz="8000" dirty="0" smtClean="0">
                <a:solidFill>
                  <a:schemeClr val="bg1"/>
                </a:solidFill>
                <a:latin typeface="Monotype Corsiva"/>
                <a:cs typeface="Calibri Light"/>
              </a:rPr>
              <a:t>2016 r. -2017 r.</a:t>
            </a:r>
            <a:endParaRPr lang="pl-PL" sz="8000" dirty="0">
              <a:solidFill>
                <a:schemeClr val="bg1"/>
              </a:solidFill>
              <a:latin typeface="Monotype Corsiva"/>
              <a:cs typeface="Calibri Ligh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326478F-A334-2F2E-85B8-6C335CFC1FF7}"/>
              </a:ext>
            </a:extLst>
          </p:cNvPr>
          <p:cNvSpPr txBox="1"/>
          <p:nvPr/>
        </p:nvSpPr>
        <p:spPr>
          <a:xfrm>
            <a:off x="4092556" y="3332693"/>
            <a:ext cx="36923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Monotype Corsiva"/>
                <a:cs typeface="Calibri"/>
              </a:rPr>
              <a:t>Liczba członków Szkolnego </a:t>
            </a:r>
            <a:r>
              <a:rPr lang="pl-PL" sz="3200" b="1" dirty="0">
                <a:solidFill>
                  <a:schemeClr val="bg1"/>
                </a:solidFill>
                <a:latin typeface="Monotype Corsiva"/>
                <a:cs typeface="Calibri"/>
              </a:rPr>
              <a:t>Koła Caritas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Monotype Corsiva"/>
                <a:cs typeface="Calibri"/>
              </a:rPr>
              <a:t> w Cewkowie: </a:t>
            </a:r>
            <a:r>
              <a:rPr lang="pl-PL" sz="3200" b="1" u="sng" dirty="0" smtClean="0">
                <a:solidFill>
                  <a:schemeClr val="bg1"/>
                </a:solidFill>
                <a:latin typeface="Monotype Corsiva"/>
                <a:cs typeface="Calibri"/>
              </a:rPr>
              <a:t>30 </a:t>
            </a:r>
            <a:endParaRPr lang="pl-PL" sz="3200" b="1" u="sng" dirty="0">
              <a:solidFill>
                <a:schemeClr val="bg1"/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72056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30AFD70-1FB2-3F49-23EB-F52111D8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/>
              </a:rPr>
              <a:t>K</a:t>
            </a:r>
            <a:r>
              <a:rPr lang="pl-PL" sz="6600" dirty="0">
                <a:solidFill>
                  <a:schemeClr val="bg1"/>
                </a:solidFill>
                <a:latin typeface="Monotype Corsiva"/>
                <a:cs typeface="Calibri Light"/>
              </a:rPr>
              <a:t>ilometry Caritas </a:t>
            </a:r>
          </a:p>
        </p:txBody>
      </p:sp>
      <p:pic>
        <p:nvPicPr>
          <p:cNvPr id="20" name="Obraz 20" descr="Obraz zawierający wewnątrz, osoba, ściana, podłoże&#10;&#10;Opis wygenerowany automatycznie">
            <a:extLst>
              <a:ext uri="{FF2B5EF4-FFF2-40B4-BE49-F238E27FC236}">
                <a16:creationId xmlns="" xmlns:a16="http://schemas.microsoft.com/office/drawing/2014/main" id="{E372EE5C-6C21-6702-BE3F-1181E1BF4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23" y="1710606"/>
            <a:ext cx="3180097" cy="4782658"/>
          </a:xfrm>
        </p:spPr>
      </p:pic>
      <p:pic>
        <p:nvPicPr>
          <p:cNvPr id="21" name="Obraz 21" descr="Obraz zawierający osoba, wewnątrz, podłoże&#10;&#10;Opis wygenerowany automatycznie">
            <a:extLst>
              <a:ext uri="{FF2B5EF4-FFF2-40B4-BE49-F238E27FC236}">
                <a16:creationId xmlns="" xmlns:a16="http://schemas.microsoft.com/office/drawing/2014/main" id="{589264A0-5426-7718-D7A9-293E99C96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856" y="1716656"/>
            <a:ext cx="3194702" cy="4891178"/>
          </a:xfrm>
          <a:prstGeom prst="rect">
            <a:avLst/>
          </a:prstGeom>
        </p:spPr>
      </p:pic>
      <p:pic>
        <p:nvPicPr>
          <p:cNvPr id="22" name="Obraz 22" descr="Obraz zawierający osoba, wewnątrz, podłoże, dziecko&#10;&#10;Opis wygenerowany automatycznie">
            <a:extLst>
              <a:ext uri="{FF2B5EF4-FFF2-40B4-BE49-F238E27FC236}">
                <a16:creationId xmlns="" xmlns:a16="http://schemas.microsoft.com/office/drawing/2014/main" id="{15C47EF9-9742-E32D-A39A-5149E8641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363" y="365185"/>
            <a:ext cx="4071990" cy="6242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514769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3485526-0863-F635-F526-C70236D5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cs typeface="Calibri Light"/>
              </a:rPr>
              <a:t/>
            </a:r>
            <a:br>
              <a:rPr lang="pl-PL">
                <a:cs typeface="Calibri Light"/>
              </a:rPr>
            </a:br>
            <a:endParaRPr lang="pl-PL">
              <a:cs typeface="Calibri Ligh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E76B9631-770C-2ECF-F572-BECD258A9895}"/>
              </a:ext>
            </a:extLst>
          </p:cNvPr>
          <p:cNvSpPr txBox="1"/>
          <p:nvPr/>
        </p:nvSpPr>
        <p:spPr>
          <a:xfrm>
            <a:off x="4038908" y="3023235"/>
            <a:ext cx="397123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Monotype Corsiva"/>
                <a:cs typeface="Calibri"/>
              </a:rPr>
              <a:t>Liczba członków  Szkolnego Koła Caritas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Monotype Corsiva"/>
                <a:cs typeface="Calibri"/>
              </a:rPr>
              <a:t> w Cewkowie: </a:t>
            </a:r>
            <a:r>
              <a:rPr lang="pl-PL" sz="3200" b="1" u="sng" dirty="0" smtClean="0">
                <a:solidFill>
                  <a:schemeClr val="bg1"/>
                </a:solidFill>
                <a:latin typeface="Monotype Corsiva"/>
                <a:cs typeface="Calibri"/>
              </a:rPr>
              <a:t>42</a:t>
            </a:r>
            <a:endParaRPr lang="pl-PL" sz="3200" b="1" u="sng" dirty="0" smtClean="0">
              <a:solidFill>
                <a:schemeClr val="bg1"/>
              </a:solidFill>
              <a:latin typeface="Monotype Corsiva"/>
            </a:endParaRPr>
          </a:p>
          <a:p>
            <a:pPr algn="ctr"/>
            <a:endParaRPr lang="pl-PL" sz="3200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8" name="Wstęga: nachylona w górę 9">
            <a:extLst>
              <a:ext uri="{FF2B5EF4-FFF2-40B4-BE49-F238E27FC236}">
                <a16:creationId xmlns="" xmlns:a16="http://schemas.microsoft.com/office/drawing/2014/main" id="{3F5BF546-592D-2531-B620-749F16AC42D1}"/>
              </a:ext>
            </a:extLst>
          </p:cNvPr>
          <p:cNvSpPr/>
          <p:nvPr/>
        </p:nvSpPr>
        <p:spPr>
          <a:xfrm>
            <a:off x="109728" y="1971841"/>
            <a:ext cx="11817683" cy="1189788"/>
          </a:xfrm>
          <a:prstGeom prst="ribbon2">
            <a:avLst/>
          </a:prstGeom>
          <a:solidFill>
            <a:srgbClr val="F0C31F"/>
          </a:solidFill>
          <a:ln>
            <a:solidFill>
              <a:srgbClr val="FF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227832" y="1892809"/>
            <a:ext cx="801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chemeClr val="bg1"/>
                </a:solidFill>
                <a:latin typeface="Monotype Corsiva" pitchFamily="66" charset="0"/>
              </a:rPr>
              <a:t>2018 r. – 2019 r. </a:t>
            </a:r>
            <a:endParaRPr lang="pl-PL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342515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36B798B-8015-E8B1-6994-DE9F4AC4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" y="154698"/>
            <a:ext cx="10515600" cy="1325563"/>
          </a:xfrm>
        </p:spPr>
        <p:txBody>
          <a:bodyPr>
            <a:normAutofit/>
          </a:bodyPr>
          <a:lstStyle/>
          <a:p>
            <a:r>
              <a:rPr lang="pl-PL" sz="6600" dirty="0" smtClean="0">
                <a:solidFill>
                  <a:schemeClr val="bg1"/>
                </a:solidFill>
                <a:latin typeface="Monotype Corsiva"/>
              </a:rPr>
              <a:t>Pieczenie pierniczków</a:t>
            </a:r>
            <a:endParaRPr lang="pl-PL" sz="66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4" name="Obraz 4" descr="Obraz zawierający osoba, dziecko, wewnątrz, pozujący&#10;&#10;Opis wygenerowany automatycznie">
            <a:extLst>
              <a:ext uri="{FF2B5EF4-FFF2-40B4-BE49-F238E27FC236}">
                <a16:creationId xmlns="" xmlns:a16="http://schemas.microsoft.com/office/drawing/2014/main" id="{646D894B-53BE-AA95-A0A7-3489C927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4" y="1451394"/>
            <a:ext cx="6222520" cy="4674078"/>
          </a:xfrm>
          <a:prstGeom prst="rect">
            <a:avLst/>
          </a:prstGeom>
        </p:spPr>
      </p:pic>
      <p:pic>
        <p:nvPicPr>
          <p:cNvPr id="5" name="Obraz 5" descr="Obraz zawierający osoba, stół, urodziny, świeca&#10;&#10;Opis wygenerowany automatycznie">
            <a:extLst>
              <a:ext uri="{FF2B5EF4-FFF2-40B4-BE49-F238E27FC236}">
                <a16:creationId xmlns="" xmlns:a16="http://schemas.microsoft.com/office/drawing/2014/main" id="{30B08FA4-0CCE-C3E7-8237-18EE19D6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646" y="3478602"/>
            <a:ext cx="4885425" cy="3150079"/>
          </a:xfrm>
          <a:prstGeom prst="rect">
            <a:avLst/>
          </a:prstGeom>
        </p:spPr>
      </p:pic>
      <p:pic>
        <p:nvPicPr>
          <p:cNvPr id="6" name="Obraz 6" descr="Obraz zawierający stół, wewnątrz, zdobione, jadalnia&#10;&#10;Opis wygenerowany automatycznie">
            <a:extLst>
              <a:ext uri="{FF2B5EF4-FFF2-40B4-BE49-F238E27FC236}">
                <a16:creationId xmlns="" xmlns:a16="http://schemas.microsoft.com/office/drawing/2014/main" id="{030B8894-DBA2-97EB-0305-49EBA3A23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91" r="-3560" b="6957"/>
          <a:stretch/>
        </p:blipFill>
        <p:spPr>
          <a:xfrm>
            <a:off x="6981646" y="1194938"/>
            <a:ext cx="5088898" cy="20770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948937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14A6FF3-C6B5-A8A5-4980-CF87757F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smtClean="0">
                <a:solidFill>
                  <a:schemeClr val="bg1"/>
                </a:solidFill>
                <a:latin typeface="Monotype Corsiva"/>
              </a:rPr>
              <a:t>Warsztaty świąteczne</a:t>
            </a:r>
            <a:endParaRPr lang="pl-PL" sz="72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4" name="Obraz 4" descr="Obraz zawierający osoba, dziecko, wewnątrz, mały&#10;&#10;Opis wygenerowany automatycznie">
            <a:extLst>
              <a:ext uri="{FF2B5EF4-FFF2-40B4-BE49-F238E27FC236}">
                <a16:creationId xmlns="" xmlns:a16="http://schemas.microsoft.com/office/drawing/2014/main" id="{72449C28-3AD0-060C-2CE3-D2AB8BF72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="" xmlns:p14="http://schemas.microsoft.com/office/powerpoint/2010/main" val="343834926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4AF19FB-C0AE-43BB-83FF-E44FC4B6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52"/>
            <a:ext cx="10515600" cy="1325563"/>
          </a:xfrm>
        </p:spPr>
        <p:txBody>
          <a:bodyPr>
            <a:normAutofit/>
          </a:bodyPr>
          <a:lstStyle/>
          <a:p>
            <a:r>
              <a:rPr lang="pl-PL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Odwiedzenie podopiecznych ZOL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9AEB2937-B776-4F2A-A127-76972140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2" y="1826567"/>
            <a:ext cx="6030518" cy="3779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="" xmlns:a16="http://schemas.microsoft.com/office/drawing/2014/main" id="{603ECC14-09F6-4E1F-AD6D-296DE76D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84" y="1229264"/>
            <a:ext cx="4996892" cy="5372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798916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9FD62A9-FDCB-0CEF-D407-57CB0AF7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otype Corsiva"/>
                <a:cs typeface="Calibri Light"/>
              </a:rPr>
              <a:t>JASEŁKA ''Wielkie Rzeczy Uczynił Mi''</a:t>
            </a:r>
            <a:endParaRPr lang="pl-PL" sz="54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6" name="Obraz 6" descr="Obraz zawierający tekst, osoba, wewnątrz&#10;&#10;Opis wygenerowany automatycznie">
            <a:extLst>
              <a:ext uri="{FF2B5EF4-FFF2-40B4-BE49-F238E27FC236}">
                <a16:creationId xmlns="" xmlns:a16="http://schemas.microsoft.com/office/drawing/2014/main" id="{82BF5EDA-08B5-7BC0-3694-B5CE2864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11" y="1516974"/>
            <a:ext cx="4741652" cy="3565488"/>
          </a:xfrm>
          <a:prstGeom prst="rect">
            <a:avLst/>
          </a:prstGeom>
        </p:spPr>
      </p:pic>
      <p:pic>
        <p:nvPicPr>
          <p:cNvPr id="5" name="Obraz 5" descr="Obraz zawierający zabawka, tłum&#10;&#10;Opis wygenerowany automatycznie">
            <a:extLst>
              <a:ext uri="{FF2B5EF4-FFF2-40B4-BE49-F238E27FC236}">
                <a16:creationId xmlns="" xmlns:a16="http://schemas.microsoft.com/office/drawing/2014/main" id="{D145E0DB-4624-C643-9B4B-94337773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40" y="1524741"/>
            <a:ext cx="5014822" cy="3008907"/>
          </a:xfrm>
          <a:prstGeom prst="rect">
            <a:avLst/>
          </a:prstGeom>
        </p:spPr>
      </p:pic>
      <p:pic>
        <p:nvPicPr>
          <p:cNvPr id="4" name="Obraz 4" descr="Obraz zawierający osoba, wewnątrz, tłum&#10;&#10;Opis wygenerowany automatycznie">
            <a:extLst>
              <a:ext uri="{FF2B5EF4-FFF2-40B4-BE49-F238E27FC236}">
                <a16:creationId xmlns="" xmlns:a16="http://schemas.microsoft.com/office/drawing/2014/main" id="{463F15DE-BA84-BAA7-6D4D-D653EC09A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79787" y="3282696"/>
            <a:ext cx="4391479" cy="3364574"/>
          </a:xfrm>
        </p:spPr>
      </p:pic>
    </p:spTree>
    <p:extLst>
      <p:ext uri="{BB962C8B-B14F-4D97-AF65-F5344CB8AC3E}">
        <p14:creationId xmlns="" xmlns:p14="http://schemas.microsoft.com/office/powerpoint/2010/main" val="409818177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0-1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" y="137160"/>
            <a:ext cx="5675376" cy="4256532"/>
          </a:xfrm>
          <a:prstGeom prst="rect">
            <a:avLst/>
          </a:prstGeom>
        </p:spPr>
      </p:pic>
      <p:pic>
        <p:nvPicPr>
          <p:cNvPr id="5" name="Obraz 4" descr="100-1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28" y="130302"/>
            <a:ext cx="5526024" cy="4144518"/>
          </a:xfrm>
          <a:prstGeom prst="rect">
            <a:avLst/>
          </a:prstGeom>
        </p:spPr>
      </p:pic>
      <p:pic>
        <p:nvPicPr>
          <p:cNvPr id="6" name="Obraz 5" descr="100-1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3567" y="2188282"/>
            <a:ext cx="3379689" cy="450512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-56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208" y="2057400"/>
            <a:ext cx="6181344" cy="4636008"/>
          </a:xfrm>
          <a:prstGeom prst="rect">
            <a:avLst/>
          </a:prstGeom>
        </p:spPr>
      </p:pic>
      <p:pic>
        <p:nvPicPr>
          <p:cNvPr id="4" name="Obraz 3" descr="IMG-5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" y="173736"/>
            <a:ext cx="5846064" cy="438454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1DA3F9-3C59-1CA9-ACD7-0E6747DA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926" y="169190"/>
            <a:ext cx="10515600" cy="1325563"/>
          </a:xfrm>
        </p:spPr>
        <p:txBody>
          <a:bodyPr>
            <a:noAutofit/>
          </a:bodyPr>
          <a:lstStyle/>
          <a:p>
            <a:r>
              <a:rPr lang="pl-PL" sz="8800" dirty="0" smtClean="0">
                <a:solidFill>
                  <a:srgbClr val="FFFFFF"/>
                </a:solidFill>
                <a:latin typeface="Monotype Corsiva"/>
                <a:cs typeface="Calibri Light"/>
              </a:rPr>
              <a:t>„Tak .Pomagam!”</a:t>
            </a:r>
            <a:r>
              <a:rPr lang="pl-PL" sz="8800" dirty="0">
                <a:solidFill>
                  <a:srgbClr val="FFFFFF"/>
                </a:solidFill>
                <a:latin typeface="Monotype Corsiva"/>
                <a:cs typeface="Calibri Light"/>
              </a:rPr>
              <a:t> </a:t>
            </a:r>
            <a:endParaRPr lang="pl-PL" sz="8800" dirty="0">
              <a:solidFill>
                <a:srgbClr val="FFFFFF"/>
              </a:solidFill>
              <a:latin typeface="Monotype Corsiva"/>
            </a:endParaRPr>
          </a:p>
        </p:txBody>
      </p:sp>
      <p:pic>
        <p:nvPicPr>
          <p:cNvPr id="4" name="Obraz 4" descr="Obraz zawierający tekst, osoba, wewnątrz&#10;&#10;Opis wygenerowany automatycznie">
            <a:extLst>
              <a:ext uri="{FF2B5EF4-FFF2-40B4-BE49-F238E27FC236}">
                <a16:creationId xmlns="" xmlns:a16="http://schemas.microsoft.com/office/drawing/2014/main" id="{C9F2235E-81DC-9056-ECA8-638DC1A3B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665" y="1595587"/>
            <a:ext cx="3449726" cy="5041451"/>
          </a:xfrm>
        </p:spPr>
      </p:pic>
      <p:pic>
        <p:nvPicPr>
          <p:cNvPr id="5" name="Obraz 5" descr="Obraz zawierający osoba, stojące, pozujący, osoby&#10;&#10;Opis wygenerowany automatycznie">
            <a:extLst>
              <a:ext uri="{FF2B5EF4-FFF2-40B4-BE49-F238E27FC236}">
                <a16:creationId xmlns="" xmlns:a16="http://schemas.microsoft.com/office/drawing/2014/main" id="{882B1A9B-C17D-81DB-4608-791191DB9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94" y="1594585"/>
            <a:ext cx="5546784" cy="50490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788115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=""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E3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1E877C0-DC4D-E36F-CBE9-55F70DDA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CZYTANIE MĘKI PAŃSKIEJ </a:t>
            </a:r>
          </a:p>
        </p:txBody>
      </p:sp>
      <p:pic>
        <p:nvPicPr>
          <p:cNvPr id="4" name="Obraz 4" descr="Obraz zawierający osoba, wewnątrz, ściana&#10;&#10;Opis wygenerowany automatycznie">
            <a:extLst>
              <a:ext uri="{FF2B5EF4-FFF2-40B4-BE49-F238E27FC236}">
                <a16:creationId xmlns="" xmlns:a16="http://schemas.microsoft.com/office/drawing/2014/main" id="{B2D1BC0B-77CA-7048-D335-66A7BF10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857" y="508626"/>
            <a:ext cx="4032188" cy="580171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AE458DB-20EF-BC9D-2BA6-EE72A311B28B}"/>
              </a:ext>
            </a:extLst>
          </p:cNvPr>
          <p:cNvSpPr txBox="1"/>
          <p:nvPr/>
        </p:nvSpPr>
        <p:spPr>
          <a:xfrm>
            <a:off x="641230" y="3602966"/>
            <a:ext cx="439659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Monotype Corsiva"/>
                <a:cs typeface="Calibri"/>
              </a:rPr>
              <a:t>Niedziela Palmowa 2019r.</a:t>
            </a:r>
            <a:endParaRPr lang="pl-PL" sz="60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49027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F58A2FB-457E-2D65-6A57-EA25B027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802" y="4090836"/>
            <a:ext cx="5786201" cy="13919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000" kern="1200" dirty="0" err="1">
                <a:solidFill>
                  <a:schemeClr val="bg1"/>
                </a:solidFill>
                <a:latin typeface="Monotype Corsiva"/>
              </a:rPr>
              <a:t>Powołanie</a:t>
            </a:r>
            <a:r>
              <a:rPr lang="en-US" sz="6000" kern="1200" dirty="0">
                <a:solidFill>
                  <a:schemeClr val="bg1"/>
                </a:solidFill>
                <a:latin typeface="Monotype Corsiva"/>
              </a:rPr>
              <a:t> </a:t>
            </a:r>
            <a:r>
              <a:rPr lang="en-US" sz="6000" kern="1200" dirty="0" err="1">
                <a:solidFill>
                  <a:schemeClr val="bg1"/>
                </a:solidFill>
                <a:latin typeface="Monotype Corsiva"/>
              </a:rPr>
              <a:t>Szkolnego</a:t>
            </a:r>
            <a:r>
              <a:rPr lang="en-US" sz="6000" kern="1200" dirty="0">
                <a:solidFill>
                  <a:schemeClr val="bg1"/>
                </a:solidFill>
                <a:latin typeface="Monotype Corsiva"/>
              </a:rPr>
              <a:t> </a:t>
            </a:r>
            <a:r>
              <a:rPr lang="en-US" sz="6000" kern="1200" dirty="0" err="1">
                <a:solidFill>
                  <a:schemeClr val="bg1"/>
                </a:solidFill>
                <a:latin typeface="Monotype Corsiva"/>
              </a:rPr>
              <a:t>Koła</a:t>
            </a:r>
            <a:r>
              <a:rPr lang="en-US" sz="6000" kern="1200" dirty="0">
                <a:solidFill>
                  <a:schemeClr val="bg1"/>
                </a:solidFill>
                <a:latin typeface="Monotype Corsiva"/>
              </a:rPr>
              <a:t> Caritas </a:t>
            </a:r>
            <a:r>
              <a:rPr lang="en-US" kern="1200" dirty="0">
                <a:latin typeface="+mj-lt"/>
                <a:ea typeface="+mj-ea"/>
                <a:cs typeface="+mj-cs"/>
              </a:rPr>
              <a:t> </a:t>
            </a:r>
            <a:endParaRPr lang="pl-PL" dirty="0">
              <a:ea typeface="+mj-ea"/>
              <a:cs typeface="+mj-cs"/>
            </a:endParaRPr>
          </a:p>
        </p:txBody>
      </p:sp>
      <p:pic>
        <p:nvPicPr>
          <p:cNvPr id="4" name="Obraz 5" descr="Obraz zawierający tekst, osoba, wewnątrz, pozujący&#10;&#10;Opis wygenerowany automatycznie">
            <a:extLst>
              <a:ext uri="{FF2B5EF4-FFF2-40B4-BE49-F238E27FC236}">
                <a16:creationId xmlns="" xmlns:a16="http://schemas.microsoft.com/office/drawing/2014/main" id="{6EDFCF86-AC8A-AB8B-ABD8-5C53E3CDC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2" r="26696" b="-3"/>
          <a:stretch/>
        </p:blipFill>
        <p:spPr>
          <a:xfrm>
            <a:off x="5384404" y="747558"/>
            <a:ext cx="3192667" cy="3192667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0" name="Obraz 10" descr="Obraz zawierający tekst, osoba, pozujący, stojące&#10;&#10;Opis wygenerowany automatycznie">
            <a:extLst>
              <a:ext uri="{FF2B5EF4-FFF2-40B4-BE49-F238E27FC236}">
                <a16:creationId xmlns="" xmlns:a16="http://schemas.microsoft.com/office/drawing/2014/main" id="{3C2B995C-4868-62DC-10A1-30270C748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119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Obraz 6" descr="Obraz zawierający podłoże, wewnątrz, osoba&#10;&#10;Opis wygenerowany automatycznie">
            <a:extLst>
              <a:ext uri="{FF2B5EF4-FFF2-40B4-BE49-F238E27FC236}">
                <a16:creationId xmlns="" xmlns:a16="http://schemas.microsoft.com/office/drawing/2014/main" id="{194A7A22-CD70-A492-FB37-ED09990AF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4" r="22058" b="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8" name="Obraz 8" descr="Obraz zawierający osoba, zewnętrzne&#10;&#10;Opis wygenerowany automatycznie">
            <a:extLst>
              <a:ext uri="{FF2B5EF4-FFF2-40B4-BE49-F238E27FC236}">
                <a16:creationId xmlns="" xmlns:a16="http://schemas.microsoft.com/office/drawing/2014/main" id="{7DFA08AA-31AA-E32E-D570-B98C20309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2" r="25600" b="-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7" name="Obraz 7" descr="Obraz zawierający osoba, podłoże, pozujący, wewnątrz&#10;&#10;Opis wygenerowany automatycznie">
            <a:extLst>
              <a:ext uri="{FF2B5EF4-FFF2-40B4-BE49-F238E27FC236}">
                <a16:creationId xmlns="" xmlns:a16="http://schemas.microsoft.com/office/drawing/2014/main" id="{2D61E8AA-078F-F0F2-121F-E1C439692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4" r="19597" b="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400324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F10CFC8B-09D7-4E07-8F72-0E05AEE1DADB}"/>
              </a:ext>
            </a:extLst>
          </p:cNvPr>
          <p:cNvSpPr txBox="1"/>
          <p:nvPr/>
        </p:nvSpPr>
        <p:spPr>
          <a:xfrm>
            <a:off x="4390177" y="3108119"/>
            <a:ext cx="317452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Monotype Corsiva"/>
                <a:cs typeface="Calibri"/>
              </a:rPr>
              <a:t>Liczba członków  Szkolnego Koła Caritas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Monotype Corsiva"/>
                <a:cs typeface="Calibri"/>
              </a:rPr>
              <a:t> w Cewkowie: </a:t>
            </a:r>
            <a:r>
              <a:rPr lang="pl-PL" sz="2800" b="1" u="sng" dirty="0" smtClean="0">
                <a:solidFill>
                  <a:schemeClr val="bg1"/>
                </a:solidFill>
                <a:latin typeface="Monotype Corsiva"/>
                <a:cs typeface="Calibri"/>
              </a:rPr>
              <a:t>41</a:t>
            </a:r>
            <a:endParaRPr lang="pl-PL" sz="2800" b="1" u="sng" dirty="0" smtClean="0">
              <a:solidFill>
                <a:schemeClr val="bg1"/>
              </a:solidFill>
              <a:latin typeface="Monotype Corsiva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Monotype Corsiva"/>
            </a:endParaRP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8" name="Wstęga: nachylona w górę 9">
            <a:extLst>
              <a:ext uri="{FF2B5EF4-FFF2-40B4-BE49-F238E27FC236}">
                <a16:creationId xmlns="" xmlns:a16="http://schemas.microsoft.com/office/drawing/2014/main" id="{3F5BF546-592D-2531-B620-749F16AC42D1}"/>
              </a:ext>
            </a:extLst>
          </p:cNvPr>
          <p:cNvSpPr/>
          <p:nvPr/>
        </p:nvSpPr>
        <p:spPr>
          <a:xfrm>
            <a:off x="109728" y="1971841"/>
            <a:ext cx="11817683" cy="1189788"/>
          </a:xfrm>
          <a:prstGeom prst="ribbon2">
            <a:avLst/>
          </a:prstGeom>
          <a:solidFill>
            <a:srgbClr val="F0C31F"/>
          </a:solidFill>
          <a:ln>
            <a:solidFill>
              <a:srgbClr val="FF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337560" y="1911096"/>
            <a:ext cx="5696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chemeClr val="bg1"/>
                </a:solidFill>
                <a:latin typeface="Monotype Corsiva" pitchFamily="66" charset="0"/>
              </a:rPr>
              <a:t>2019 r. – 2020 r. </a:t>
            </a:r>
            <a:endParaRPr lang="pl-PL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25500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8537B233-9CDD-4A90-AABB-A8963DEE4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D4D6145-5CE5-4808-B48C-59337F80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551" y="1264155"/>
            <a:ext cx="4443750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latin typeface="Monotype Corsiva"/>
              </a:rPr>
              <a:t>PAMIĘTAMY</a:t>
            </a:r>
            <a:r>
              <a:rPr lang="en-US" sz="6000" dirty="0">
                <a:latin typeface="Monotype Corsiva"/>
              </a:rPr>
              <a:t>  </a:t>
            </a:r>
            <a:r>
              <a:rPr lang="en-US" sz="6000" kern="1200" dirty="0">
                <a:latin typeface="Monotype Corsiva"/>
              </a:rPr>
              <a:t>o </a:t>
            </a:r>
            <a:r>
              <a:rPr lang="en-US" sz="6000" kern="1200" dirty="0" err="1">
                <a:latin typeface="Monotype Corsiva"/>
              </a:rPr>
              <a:t>Zmarłych</a:t>
            </a:r>
            <a:r>
              <a:rPr lang="en-US" sz="6000" kern="1200" dirty="0">
                <a:latin typeface="Monotype Corsiva"/>
              </a:rPr>
              <a:t> </a:t>
            </a:r>
          </a:p>
        </p:txBody>
      </p:sp>
      <p:pic>
        <p:nvPicPr>
          <p:cNvPr id="4" name="Obraz 4" descr="Obraz zawierający osoba, pozujący, stojące, grupa&#10;&#10;Opis wygenerowany automatycznie">
            <a:extLst>
              <a:ext uri="{FF2B5EF4-FFF2-40B4-BE49-F238E27FC236}">
                <a16:creationId xmlns="" xmlns:a16="http://schemas.microsoft.com/office/drawing/2014/main" id="{09C3031D-A81B-3664-7380-8F043389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716280" y="1268704"/>
            <a:ext cx="6436548" cy="432059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40575EE-C594-4566-BC00-663004E52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03946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D1526DB-06E4-2431-6140-BBACB1C1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07" y="25361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 panose="020F0302020204030204"/>
              </a:rPr>
              <a:t>Tak. </a:t>
            </a:r>
            <a:r>
              <a:rPr lang="pl-PL" sz="8000" dirty="0" smtClean="0">
                <a:solidFill>
                  <a:schemeClr val="bg1"/>
                </a:solidFill>
                <a:latin typeface="Monotype Corsiva"/>
                <a:cs typeface="Calibri Light" panose="020F0302020204030204"/>
              </a:rPr>
              <a:t>Pomagam!</a:t>
            </a:r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 panose="020F0302020204030204"/>
              </a:rPr>
              <a:t/>
            </a:r>
            <a:br>
              <a:rPr lang="pl-PL" sz="8000" dirty="0">
                <a:solidFill>
                  <a:schemeClr val="bg1"/>
                </a:solidFill>
                <a:latin typeface="Monotype Corsiva"/>
                <a:cs typeface="Calibri Light" panose="020F0302020204030204"/>
              </a:rPr>
            </a:br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 panose="020F0302020204030204"/>
              </a:rPr>
              <a:t>       XVII</a:t>
            </a:r>
            <a:endParaRPr lang="pl-PL" sz="8000" dirty="0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Obraz 4" descr="Obraz zawierający tekst, znak, gazeta&#10;&#10;Opis wygenerowany automatycznie">
            <a:extLst>
              <a:ext uri="{FF2B5EF4-FFF2-40B4-BE49-F238E27FC236}">
                <a16:creationId xmlns="" xmlns:a16="http://schemas.microsoft.com/office/drawing/2014/main" id="{66FA9ACD-60C1-B3E3-64E0-A6DB0D9CB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1466" y="385478"/>
            <a:ext cx="5150687" cy="6095819"/>
          </a:xfrm>
        </p:spPr>
      </p:pic>
    </p:spTree>
    <p:extLst>
      <p:ext uri="{BB962C8B-B14F-4D97-AF65-F5344CB8AC3E}">
        <p14:creationId xmlns="" xmlns:p14="http://schemas.microsoft.com/office/powerpoint/2010/main" val="302409164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40D4546-4C4D-45E8-8F04-64C92C1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02" y="269500"/>
            <a:ext cx="11633546" cy="1870196"/>
          </a:xfrm>
        </p:spPr>
        <p:txBody>
          <a:bodyPr>
            <a:no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Spotkanie w zakładzie </a:t>
            </a:r>
            <a:r>
              <a:rPr lang="pl-PL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pl-PL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pl-PL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opiekuńczo-leczniczym w Lubaczowie </a:t>
            </a:r>
            <a:r>
              <a:rPr lang="pl-PL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pl-PL" sz="32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pl-PL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        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E311B88D-7941-4272-9227-FAAEE74F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65" y="2487638"/>
            <a:ext cx="3562189" cy="3838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F1503083-7978-4182-B6CA-6804D443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2" y="2346620"/>
            <a:ext cx="2886075" cy="3979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B0A39679-F145-41A8-B650-C6819B7B7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01"/>
          <a:stretch/>
        </p:blipFill>
        <p:spPr bwMode="auto">
          <a:xfrm>
            <a:off x="8194161" y="2346619"/>
            <a:ext cx="3057607" cy="3979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562507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74340A8-0B75-B3DC-CB6C-58D8B7C1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/>
              </a:rPr>
              <a:t>T</a:t>
            </a:r>
            <a:r>
              <a:rPr lang="pl-PL" sz="6600" dirty="0">
                <a:solidFill>
                  <a:schemeClr val="bg1"/>
                </a:solidFill>
                <a:latin typeface="Monotype Corsiva"/>
                <a:cs typeface="Calibri Light"/>
              </a:rPr>
              <a:t>ak! On jest królem. </a:t>
            </a:r>
            <a:r>
              <a:rPr lang="pl-PL" sz="6600" b="1" dirty="0">
                <a:solidFill>
                  <a:schemeClr val="bg1"/>
                </a:solidFill>
                <a:latin typeface="Monotype Corsiva"/>
                <a:cs typeface="Calibri Light"/>
              </a:rPr>
              <a:t>JASEŁKA</a:t>
            </a:r>
            <a:endParaRPr lang="pl-PL" sz="6600" b="1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4" name="Obraz 4" descr="Obraz zawierający tekst, wewnątrz, osoba&#10;&#10;Opis wygenerowany automatycznie">
            <a:extLst>
              <a:ext uri="{FF2B5EF4-FFF2-40B4-BE49-F238E27FC236}">
                <a16:creationId xmlns="" xmlns:a16="http://schemas.microsoft.com/office/drawing/2014/main" id="{DB496B6F-18D2-B378-7A7C-D29067CB9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831" y="1550044"/>
            <a:ext cx="9119378" cy="5031895"/>
          </a:xfrm>
        </p:spPr>
      </p:pic>
    </p:spTree>
    <p:extLst>
      <p:ext uri="{BB962C8B-B14F-4D97-AF65-F5344CB8AC3E}">
        <p14:creationId xmlns="" xmlns:p14="http://schemas.microsoft.com/office/powerpoint/2010/main" val="429360232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0-32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160020"/>
            <a:ext cx="5687568" cy="4265676"/>
          </a:xfrm>
          <a:prstGeom prst="rect">
            <a:avLst/>
          </a:prstGeom>
        </p:spPr>
      </p:pic>
      <p:pic>
        <p:nvPicPr>
          <p:cNvPr id="5" name="Obraz 4" descr="100-33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424" y="1952244"/>
            <a:ext cx="6394704" cy="479602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0-33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201168"/>
            <a:ext cx="5559552" cy="4169664"/>
          </a:xfrm>
          <a:prstGeom prst="rect">
            <a:avLst/>
          </a:prstGeom>
        </p:spPr>
      </p:pic>
      <p:pic>
        <p:nvPicPr>
          <p:cNvPr id="5" name="Obraz 4" descr="80834044-661784487691508-1221118562995798016-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16" y="192024"/>
            <a:ext cx="5669280" cy="4251960"/>
          </a:xfrm>
          <a:prstGeom prst="rect">
            <a:avLst/>
          </a:prstGeom>
        </p:spPr>
      </p:pic>
      <p:pic>
        <p:nvPicPr>
          <p:cNvPr id="6" name="Obraz 5" descr="100-3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5300" y="2560320"/>
            <a:ext cx="3134890" cy="417880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9A9F9B8-E5E8-4EA1-9581-13E7CC0A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7610" y="898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dirty="0">
                <a:solidFill>
                  <a:schemeClr val="bg1"/>
                </a:solidFill>
                <a:latin typeface="Monotype Corsiva" panose="03010101010201010101" pitchFamily="66" charset="0"/>
              </a:rPr>
              <a:t>Kiermasz Świąteczny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DBB95BD8-BBE1-4106-855E-1917CB445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86" b="13013"/>
          <a:stretch/>
        </p:blipFill>
        <p:spPr bwMode="auto">
          <a:xfrm>
            <a:off x="278970" y="1690687"/>
            <a:ext cx="2884783" cy="4474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12F63707-C6B6-4B77-86EF-19812F837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" b="14623"/>
          <a:stretch/>
        </p:blipFill>
        <p:spPr bwMode="auto">
          <a:xfrm>
            <a:off x="8611568" y="216962"/>
            <a:ext cx="3071087" cy="2651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59C091A3-5F58-49AF-9C0B-1B095DF3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67" y="3016330"/>
            <a:ext cx="3819688" cy="3535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1BDCCF9C-B2FE-4684-9682-F514829E8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65" r="-5889" b="-1827"/>
          <a:stretch/>
        </p:blipFill>
        <p:spPr bwMode="auto">
          <a:xfrm>
            <a:off x="3394128" y="1690687"/>
            <a:ext cx="4468839" cy="4586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353645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A34600C-85B4-49A0-9CCF-C8FBCBE1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>
                <a:solidFill>
                  <a:schemeClr val="bg1"/>
                </a:solidFill>
                <a:latin typeface="Monotype Corsiva" panose="03010101010201010101" pitchFamily="66" charset="0"/>
              </a:rPr>
              <a:t>Akcja „Wylosuj Anioła”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22F5E08-D649-4D00-B8E6-1EE6A131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" y="1661840"/>
            <a:ext cx="5674622" cy="4867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487904A3-7885-496F-BF7C-F627BEEA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84" y="1634408"/>
            <a:ext cx="2933700" cy="4867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EC84374B-FC34-45BB-A52F-E52815BE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732" y="365125"/>
            <a:ext cx="2895600" cy="306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="" xmlns:a16="http://schemas.microsoft.com/office/drawing/2014/main" id="{94CE4356-54FB-445F-830E-9C90E44D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32" y="3595606"/>
            <a:ext cx="2857500" cy="2897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037298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E475132-E765-B6FC-96B0-9097F7F6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821" y="3108960"/>
            <a:ext cx="3537004" cy="2660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b="1" dirty="0" smtClean="0">
                <a:solidFill>
                  <a:schemeClr val="bg1"/>
                </a:solidFill>
                <a:latin typeface="Monotype Corsiva"/>
                <a:cs typeface="Calibri"/>
              </a:rPr>
              <a:t>Liczba członków  Szkolnego Koła Caritas</a:t>
            </a:r>
          </a:p>
          <a:p>
            <a:pPr algn="ctr">
              <a:buNone/>
            </a:pPr>
            <a:r>
              <a:rPr lang="pl-PL" b="1" dirty="0" smtClean="0">
                <a:solidFill>
                  <a:schemeClr val="bg1"/>
                </a:solidFill>
                <a:latin typeface="Monotype Corsiva"/>
                <a:cs typeface="Calibri"/>
              </a:rPr>
              <a:t> w Cewkowie: </a:t>
            </a:r>
            <a:r>
              <a:rPr lang="pl-PL" b="1" u="sng" dirty="0" smtClean="0">
                <a:solidFill>
                  <a:schemeClr val="bg1"/>
                </a:solidFill>
                <a:latin typeface="Monotype Corsiva"/>
                <a:cs typeface="Calibri"/>
              </a:rPr>
              <a:t>31</a:t>
            </a:r>
            <a:endParaRPr lang="pl-PL" dirty="0" smtClean="0">
              <a:solidFill>
                <a:schemeClr val="bg1"/>
              </a:solidFill>
              <a:latin typeface="Monotype Corsiva"/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l-PL" b="1" dirty="0">
              <a:solidFill>
                <a:schemeClr val="bg1"/>
              </a:solidFill>
              <a:latin typeface="Monotype Corsiva"/>
              <a:cs typeface="Calibri" panose="020F0502020204030204"/>
            </a:endParaRPr>
          </a:p>
        </p:txBody>
      </p:sp>
      <p:sp>
        <p:nvSpPr>
          <p:cNvPr id="7" name="Wstęga: nachylona w górę 9">
            <a:extLst>
              <a:ext uri="{FF2B5EF4-FFF2-40B4-BE49-F238E27FC236}">
                <a16:creationId xmlns="" xmlns:a16="http://schemas.microsoft.com/office/drawing/2014/main" id="{3F5BF546-592D-2531-B620-749F16AC42D1}"/>
              </a:ext>
            </a:extLst>
          </p:cNvPr>
          <p:cNvSpPr/>
          <p:nvPr/>
        </p:nvSpPr>
        <p:spPr>
          <a:xfrm>
            <a:off x="109728" y="1971841"/>
            <a:ext cx="11817683" cy="1189788"/>
          </a:xfrm>
          <a:prstGeom prst="ribbon2">
            <a:avLst/>
          </a:prstGeom>
          <a:solidFill>
            <a:srgbClr val="F0C31F"/>
          </a:solidFill>
          <a:ln>
            <a:solidFill>
              <a:srgbClr val="FF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971800" y="1911096"/>
            <a:ext cx="599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 smtClean="0">
                <a:solidFill>
                  <a:schemeClr val="bg1"/>
                </a:solidFill>
                <a:latin typeface="Monotype Corsiva" pitchFamily="66" charset="0"/>
              </a:rPr>
              <a:t>2021 r.- 2022 r. </a:t>
            </a:r>
            <a:endParaRPr lang="pl-PL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39124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A7D83EC-8537-4F43-9628-31DFD662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91" y="24874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8000" b="1">
                <a:solidFill>
                  <a:schemeClr val="bg1"/>
                </a:solidFill>
                <a:latin typeface="Monotype Corsiva" panose="03010101010201010101" pitchFamily="66" charset="0"/>
              </a:rPr>
              <a:t>Akcje charytatywne </a:t>
            </a:r>
            <a:br>
              <a:rPr lang="pl-PL" sz="8000" b="1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pl-PL" sz="8000" b="1">
                <a:solidFill>
                  <a:schemeClr val="bg1"/>
                </a:solidFill>
                <a:latin typeface="Monotype Corsiva" panose="03010101010201010101" pitchFamily="66" charset="0"/>
              </a:rPr>
              <a:t>w których braliśmy udział: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061D868-E2F3-4164-8173-8CEAC3617FE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229600" y="8353584"/>
            <a:ext cx="3843580" cy="666429"/>
          </a:xfrm>
        </p:spPr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EB67481A-B8FE-42FB-ADC6-0B8807405125}"/>
              </a:ext>
            </a:extLst>
          </p:cNvPr>
          <p:cNvSpPr/>
          <p:nvPr/>
        </p:nvSpPr>
        <p:spPr>
          <a:xfrm>
            <a:off x="340963" y="325464"/>
            <a:ext cx="11360257" cy="5904855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FF51839-8C99-10F8-9F08-ACCE5563BF69}"/>
              </a:ext>
            </a:extLst>
          </p:cNvPr>
          <p:cNvSpPr txBox="1"/>
          <p:nvPr/>
        </p:nvSpPr>
        <p:spPr>
          <a:xfrm>
            <a:off x="767348" y="767348"/>
            <a:ext cx="10296357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0" b="1" dirty="0">
                <a:solidFill>
                  <a:schemeClr val="bg1"/>
                </a:solidFill>
                <a:latin typeface="Monotype Corsiva"/>
              </a:rPr>
              <a:t>AKCJE </a:t>
            </a:r>
            <a:r>
              <a:rPr lang="pl-PL" sz="8000" b="1" dirty="0" smtClean="0">
                <a:solidFill>
                  <a:schemeClr val="bg1"/>
                </a:solidFill>
                <a:latin typeface="Monotype Corsiva"/>
              </a:rPr>
              <a:t>CHARYTATYWNE,        W </a:t>
            </a:r>
            <a:r>
              <a:rPr lang="pl-PL" sz="8000" b="1" dirty="0">
                <a:solidFill>
                  <a:schemeClr val="bg1"/>
                </a:solidFill>
                <a:latin typeface="Monotype Corsiva"/>
              </a:rPr>
              <a:t>KTÓRYCH UCZESTNICZYLIŚMY</a:t>
            </a:r>
            <a:endParaRPr lang="pl-PL" b="1" dirty="0">
              <a:solidFill>
                <a:schemeClr val="bg1"/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47792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B80BC2E-8E4A-443F-B453-8FBF405C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7" y="-1906"/>
            <a:ext cx="11648531" cy="1789763"/>
          </a:xfrm>
        </p:spPr>
        <p:txBody>
          <a:bodyPr>
            <a:normAutofit fontScale="90000"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otype Corsiva"/>
              </a:rPr>
              <a:t>Dzień papieski- Dzieło nowego tysiąclecia</a:t>
            </a:r>
            <a:br>
              <a:rPr lang="pl-PL" sz="5400" dirty="0">
                <a:solidFill>
                  <a:schemeClr val="bg1"/>
                </a:solidFill>
                <a:latin typeface="Monotype Corsiva"/>
              </a:rPr>
            </a:br>
            <a:r>
              <a:rPr lang="pl-PL" sz="5400" dirty="0">
                <a:solidFill>
                  <a:schemeClr val="bg1"/>
                </a:solidFill>
                <a:latin typeface="Monotype Corsiva"/>
              </a:rPr>
              <a:t>                                                             </a:t>
            </a:r>
            <a:r>
              <a:rPr lang="pl-PL" sz="5400" dirty="0" smtClean="0">
                <a:solidFill>
                  <a:schemeClr val="bg1"/>
                </a:solidFill>
                <a:latin typeface="Monotype Corsiva"/>
              </a:rPr>
              <a:t>2020/2022 r</a:t>
            </a:r>
            <a:r>
              <a:rPr lang="pl-PL" sz="5400" dirty="0">
                <a:solidFill>
                  <a:schemeClr val="bg1"/>
                </a:solidFill>
                <a:latin typeface="Monotype Corsiva"/>
              </a:rPr>
              <a:t>.</a:t>
            </a:r>
            <a:endParaRPr lang="pl-PL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2D51FD62-644F-4544-8FB0-920F5026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80" y="1510262"/>
            <a:ext cx="2828721" cy="500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B0979EC2-AF7E-4664-BBE0-063C4892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67" y="889423"/>
            <a:ext cx="3562067" cy="3214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F20F732-38D0-4441-914C-32615BE8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2" y="970684"/>
            <a:ext cx="3434668" cy="3172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F1F7AB1A-6340-586F-8C7C-2AD130CA8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36" y="3733665"/>
            <a:ext cx="3852779" cy="2938975"/>
          </a:xfrm>
          <a:prstGeom prst="rect">
            <a:avLst/>
          </a:prstGeom>
        </p:spPr>
      </p:pic>
      <p:pic>
        <p:nvPicPr>
          <p:cNvPr id="8" name="Obraz 7" descr="244679973_1010198406445004_283328150083079001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5256" y="3385158"/>
            <a:ext cx="3343225" cy="328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727475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1F23819-36FB-ED1B-A3E6-4B4155E0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89" y="365125"/>
            <a:ext cx="10889411" cy="1339940"/>
          </a:xfrm>
        </p:spPr>
        <p:txBody>
          <a:bodyPr>
            <a:no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Monotype Corsiva"/>
                <a:cs typeface="Calibri Light"/>
              </a:rPr>
              <a:t>Sprzątanie Starego Cmentarza </a:t>
            </a:r>
            <a:r>
              <a:rPr lang="pl-PL" sz="4800" dirty="0" smtClean="0">
                <a:solidFill>
                  <a:schemeClr val="bg1"/>
                </a:solidFill>
                <a:latin typeface="Monotype Corsiva"/>
                <a:cs typeface="Calibri Light"/>
              </a:rPr>
              <a:t/>
            </a:r>
            <a:br>
              <a:rPr lang="pl-PL" sz="4800" dirty="0" smtClean="0">
                <a:solidFill>
                  <a:schemeClr val="bg1"/>
                </a:solidFill>
                <a:latin typeface="Monotype Corsiva"/>
                <a:cs typeface="Calibri Light"/>
              </a:rPr>
            </a:br>
            <a:r>
              <a:rPr lang="pl-PL" sz="4800" dirty="0" smtClean="0">
                <a:solidFill>
                  <a:schemeClr val="bg1"/>
                </a:solidFill>
                <a:latin typeface="Monotype Corsiva"/>
                <a:cs typeface="Calibri Light"/>
              </a:rPr>
              <a:t>„Szkoła Pamięta”</a:t>
            </a:r>
            <a:endParaRPr lang="pl-PL" sz="48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4" name="Obraz 4" descr="Obraz zawierający osoba, zewnętrzne, niebo, drzewo&#10;&#10;Opis wygenerowany automatycznie">
            <a:extLst>
              <a:ext uri="{FF2B5EF4-FFF2-40B4-BE49-F238E27FC236}">
                <a16:creationId xmlns="" xmlns:a16="http://schemas.microsoft.com/office/drawing/2014/main" id="{76FE026E-F998-C5C2-2666-F562A0A12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236" y="1780082"/>
            <a:ext cx="6336999" cy="4715593"/>
          </a:xfrm>
        </p:spPr>
      </p:pic>
      <p:pic>
        <p:nvPicPr>
          <p:cNvPr id="5" name="Obraz 5" descr="Obraz zawierający trawa, niebo, zewnętrzne&#10;&#10;Opis wygenerowany automatycznie">
            <a:extLst>
              <a:ext uri="{FF2B5EF4-FFF2-40B4-BE49-F238E27FC236}">
                <a16:creationId xmlns="" xmlns:a16="http://schemas.microsoft.com/office/drawing/2014/main" id="{AEEE4E39-EA33-82FD-949F-3A1FF745D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664" y="1779511"/>
            <a:ext cx="3519577" cy="4722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69100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A2530E-86A0-6ABC-A482-8B7D3E38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Monotype Corsiva"/>
                <a:cs typeface="Calibri Light"/>
              </a:rPr>
              <a:t>Gala  - Talent Powiatu Lubaczowskiego</a:t>
            </a:r>
            <a:endParaRPr lang="pl-PL" sz="54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10" name="Obraz 10" descr="Obraz zawierający tekst, podłoże, osoba, pozujący&#10;&#10;Opis wygenerowany automatycznie">
            <a:extLst>
              <a:ext uri="{FF2B5EF4-FFF2-40B4-BE49-F238E27FC236}">
                <a16:creationId xmlns="" xmlns:a16="http://schemas.microsoft.com/office/drawing/2014/main" id="{1828B9F0-265C-406E-8842-7B4FEB321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2020" y="1538578"/>
            <a:ext cx="6865707" cy="4969564"/>
          </a:xfrm>
        </p:spPr>
      </p:pic>
    </p:spTree>
    <p:extLst>
      <p:ext uri="{BB962C8B-B14F-4D97-AF65-F5344CB8AC3E}">
        <p14:creationId xmlns="" xmlns:p14="http://schemas.microsoft.com/office/powerpoint/2010/main" val="454354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CDFA686-0E07-7EC2-E393-A8B4680F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94" y="206974"/>
            <a:ext cx="10515600" cy="1325563"/>
          </a:xfrm>
        </p:spPr>
        <p:txBody>
          <a:bodyPr>
            <a:noAutofit/>
          </a:bodyPr>
          <a:lstStyle/>
          <a:p>
            <a:r>
              <a:rPr lang="pl-PL" sz="8800" dirty="0">
                <a:solidFill>
                  <a:schemeClr val="bg1"/>
                </a:solidFill>
                <a:latin typeface="Monotype Corsiva"/>
                <a:cs typeface="Calibri Light"/>
              </a:rPr>
              <a:t>Gala Wolontariatu</a:t>
            </a:r>
            <a:endParaRPr lang="pl-PL" sz="88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4" name="Obraz 4" descr="Obraz zawierający zasłona, osoba, wewnątrz&#10;&#10;Opis wygenerowany automatycznie">
            <a:extLst>
              <a:ext uri="{FF2B5EF4-FFF2-40B4-BE49-F238E27FC236}">
                <a16:creationId xmlns="" xmlns:a16="http://schemas.microsoft.com/office/drawing/2014/main" id="{25DD17F0-3091-8A9F-A692-B55824D1A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559" y="1693728"/>
            <a:ext cx="3908844" cy="5075206"/>
          </a:xfrm>
        </p:spPr>
      </p:pic>
      <p:pic>
        <p:nvPicPr>
          <p:cNvPr id="5" name="Obraz 5" descr="Obraz zawierający tekst, osoba, wewnątrz, ściana&#10;&#10;Opis wygenerowany automatycznie">
            <a:extLst>
              <a:ext uri="{FF2B5EF4-FFF2-40B4-BE49-F238E27FC236}">
                <a16:creationId xmlns="" xmlns:a16="http://schemas.microsoft.com/office/drawing/2014/main" id="{18066D2E-D81F-0617-DE51-9415AD16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1697416"/>
            <a:ext cx="3605842" cy="5073431"/>
          </a:xfrm>
          <a:prstGeom prst="rect">
            <a:avLst/>
          </a:prstGeom>
        </p:spPr>
      </p:pic>
      <p:pic>
        <p:nvPicPr>
          <p:cNvPr id="6" name="Obraz 6" descr="Obraz zawierający osoba, wewnątrz, zasłona&#10;&#10;Opis wygenerowany automatycznie">
            <a:extLst>
              <a:ext uri="{FF2B5EF4-FFF2-40B4-BE49-F238E27FC236}">
                <a16:creationId xmlns="" xmlns:a16="http://schemas.microsoft.com/office/drawing/2014/main" id="{8496B33C-BF5F-052B-425E-3C19AAAA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70" y="1329447"/>
            <a:ext cx="3735237" cy="5421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256665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07BBA920-3005-117A-47CD-3432763E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88" y="109728"/>
            <a:ext cx="4910328" cy="65572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D88987D-2BE5-BE14-33C5-043A3371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246888"/>
            <a:ext cx="6025896" cy="62727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82880" algn="ctr"/>
            <a:r>
              <a:rPr lang="pl-PL" sz="5400" dirty="0" smtClean="0">
                <a:solidFill>
                  <a:schemeClr val="bg1"/>
                </a:solidFill>
                <a:latin typeface="Monotype Corsiva"/>
              </a:rPr>
              <a:t>Konkurs plastyczny </a:t>
            </a:r>
            <a:br>
              <a:rPr lang="pl-PL" sz="5400" dirty="0" smtClean="0">
                <a:solidFill>
                  <a:schemeClr val="bg1"/>
                </a:solidFill>
                <a:latin typeface="Monotype Corsiva"/>
              </a:rPr>
            </a:br>
            <a:r>
              <a:rPr lang="pl-PL" sz="5400" dirty="0" smtClean="0">
                <a:solidFill>
                  <a:schemeClr val="bg1"/>
                </a:solidFill>
                <a:latin typeface="Monotype Corsiva"/>
              </a:rPr>
              <a:t>„PO PROSTU…  DAR Z SIEBIE…”</a:t>
            </a:r>
            <a:endParaRPr lang="en-US" kern="1200" dirty="0">
              <a:solidFill>
                <a:schemeClr val="bg1"/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37104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B147F9D-8392-7EA3-F84E-06A3D2AC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>
                <a:solidFill>
                  <a:schemeClr val="bg1"/>
                </a:solidFill>
                <a:latin typeface="Monotype Corsiva"/>
                <a:cs typeface="Calibri Light"/>
              </a:rPr>
              <a:t>Paczuszka dla Maluszka</a:t>
            </a:r>
            <a:endParaRPr lang="pl-PL" sz="66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7" name="Obraz 6" descr="278134458_5066032300139160_651004558193143253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72337" y="827151"/>
            <a:ext cx="4857750" cy="6477000"/>
          </a:xfrm>
          <a:prstGeom prst="rect">
            <a:avLst/>
          </a:prstGeom>
        </p:spPr>
      </p:pic>
      <p:pic>
        <p:nvPicPr>
          <p:cNvPr id="8" name="Obraz 7" descr="278144797_1117822295617400_67376790374054568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076" y="1673352"/>
            <a:ext cx="3656076" cy="4874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45812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61815855_578955043185406_919517502159609325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35" y="237744"/>
            <a:ext cx="4183929" cy="5623560"/>
          </a:xfrm>
          <a:prstGeom prst="rect">
            <a:avLst/>
          </a:prstGeom>
        </p:spPr>
      </p:pic>
      <p:pic>
        <p:nvPicPr>
          <p:cNvPr id="5" name="Obraz 4" descr="261098715_687908078840425_248995679687530532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5530" y="-579120"/>
            <a:ext cx="4942332" cy="658977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5934670"/>
            <a:ext cx="4928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Monotype Corsiva" pitchFamily="66" charset="0"/>
              </a:rPr>
              <a:t>Cewków</a:t>
            </a:r>
            <a:endParaRPr lang="pl-PL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687568" y="5285232"/>
            <a:ext cx="589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Monotype Corsiva" pitchFamily="66" charset="0"/>
              </a:rPr>
              <a:t>Moszczanica</a:t>
            </a:r>
            <a:endParaRPr lang="pl-PL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61635741_375798930973143_86793947980686625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71450"/>
            <a:ext cx="6013704" cy="4510278"/>
          </a:xfrm>
          <a:prstGeom prst="rect">
            <a:avLst/>
          </a:prstGeom>
        </p:spPr>
      </p:pic>
      <p:pic>
        <p:nvPicPr>
          <p:cNvPr id="5" name="Obraz 4" descr="264551580_249865310582811_91011347467626520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24" y="1371600"/>
            <a:ext cx="7022592" cy="526694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F0C71BE-2E72-7626-F8C2-D558F60D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80743"/>
          </a:xfrm>
        </p:spPr>
        <p:txBody>
          <a:bodyPr>
            <a:noAutofit/>
          </a:bodyPr>
          <a:lstStyle/>
          <a:p>
            <a:pPr algn="ctr"/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/>
              </a:rPr>
              <a:t>Słodka paczuszka dla seniora </a:t>
            </a:r>
            <a:endParaRPr lang="pl-PL" sz="8000" dirty="0">
              <a:solidFill>
                <a:schemeClr val="bg1"/>
              </a:solidFill>
              <a:latin typeface="Monotype Corsiva"/>
            </a:endParaRPr>
          </a:p>
        </p:txBody>
      </p:sp>
      <p:pic>
        <p:nvPicPr>
          <p:cNvPr id="7" name="Obraz 6" descr="278288523_1019304755352809_21589784267748748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38881" y="373381"/>
            <a:ext cx="5461254" cy="7281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521266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wewnątrz, osoba&#10;&#10;Opis wygenerowany automatycznie">
            <a:extLst>
              <a:ext uri="{FF2B5EF4-FFF2-40B4-BE49-F238E27FC236}">
                <a16:creationId xmlns="" xmlns:a16="http://schemas.microsoft.com/office/drawing/2014/main" id="{B8BD5863-C48D-0D59-D6C7-BA0616A8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07300" y="1024087"/>
            <a:ext cx="6358200" cy="4773168"/>
          </a:xfrm>
        </p:spPr>
      </p:pic>
      <p:pic>
        <p:nvPicPr>
          <p:cNvPr id="6" name="Obraz 6" descr="Obraz zawierający podłoże, wewnątrz, sufit, osoba&#10;&#10;Opis wygenerowany automatycznie">
            <a:extLst>
              <a:ext uri="{FF2B5EF4-FFF2-40B4-BE49-F238E27FC236}">
                <a16:creationId xmlns="" xmlns:a16="http://schemas.microsoft.com/office/drawing/2014/main" id="{0569F6F6-F99F-3C68-E634-71FDB9AA6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35496" y="973480"/>
            <a:ext cx="6373368" cy="4901896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CA095CF-4E87-665D-ED76-7841D010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  <a:t>Nasza pierwsza akcja</a:t>
            </a:r>
            <a:br>
              <a:rPr lang="pl-PL" dirty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</a:br>
            <a:r>
              <a:rPr lang="pl-PL" dirty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  <a:t>                         Zbiórka pieniędzy dla chorej Emilki</a:t>
            </a:r>
            <a:endParaRPr lang="pl-PL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4" name="Serce 3">
            <a:extLst>
              <a:ext uri="{FF2B5EF4-FFF2-40B4-BE49-F238E27FC236}">
                <a16:creationId xmlns="" xmlns:a16="http://schemas.microsoft.com/office/drawing/2014/main" id="{42EA584F-00CA-678B-D4C1-1304164EF848}"/>
              </a:ext>
            </a:extLst>
          </p:cNvPr>
          <p:cNvSpPr/>
          <p:nvPr/>
        </p:nvSpPr>
        <p:spPr>
          <a:xfrm>
            <a:off x="2619554" y="369498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erce 4">
            <a:extLst>
              <a:ext uri="{FF2B5EF4-FFF2-40B4-BE49-F238E27FC236}">
                <a16:creationId xmlns="" xmlns:a16="http://schemas.microsoft.com/office/drawing/2014/main" id="{FFDAFD3A-D257-B1E5-BF8C-CF6D684E6846}"/>
              </a:ext>
            </a:extLst>
          </p:cNvPr>
          <p:cNvSpPr/>
          <p:nvPr/>
        </p:nvSpPr>
        <p:spPr>
          <a:xfrm>
            <a:off x="6573328" y="987724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erce 5">
            <a:extLst>
              <a:ext uri="{FF2B5EF4-FFF2-40B4-BE49-F238E27FC236}">
                <a16:creationId xmlns="" xmlns:a16="http://schemas.microsoft.com/office/drawing/2014/main" id="{6DA6EE18-978A-8223-0E5F-338AB380CD63}"/>
              </a:ext>
            </a:extLst>
          </p:cNvPr>
          <p:cNvSpPr/>
          <p:nvPr/>
        </p:nvSpPr>
        <p:spPr>
          <a:xfrm>
            <a:off x="4632384" y="987724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erce 6">
            <a:extLst>
              <a:ext uri="{FF2B5EF4-FFF2-40B4-BE49-F238E27FC236}">
                <a16:creationId xmlns="" xmlns:a16="http://schemas.microsoft.com/office/drawing/2014/main" id="{B3D1E053-14F8-092F-AA27-F8B9B0FA969D}"/>
              </a:ext>
            </a:extLst>
          </p:cNvPr>
          <p:cNvSpPr/>
          <p:nvPr/>
        </p:nvSpPr>
        <p:spPr>
          <a:xfrm>
            <a:off x="10426459" y="987724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erce 7">
            <a:extLst>
              <a:ext uri="{FF2B5EF4-FFF2-40B4-BE49-F238E27FC236}">
                <a16:creationId xmlns="" xmlns:a16="http://schemas.microsoft.com/office/drawing/2014/main" id="{27062642-7A47-CC47-23D9-B1CB09C2217A}"/>
              </a:ext>
            </a:extLst>
          </p:cNvPr>
          <p:cNvSpPr/>
          <p:nvPr/>
        </p:nvSpPr>
        <p:spPr>
          <a:xfrm>
            <a:off x="10944044" y="987724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erce 8">
            <a:extLst>
              <a:ext uri="{FF2B5EF4-FFF2-40B4-BE49-F238E27FC236}">
                <a16:creationId xmlns="" xmlns:a16="http://schemas.microsoft.com/office/drawing/2014/main" id="{D3A1F760-7D4D-5003-6FB8-7EFE9587A985}"/>
              </a:ext>
            </a:extLst>
          </p:cNvPr>
          <p:cNvSpPr/>
          <p:nvPr/>
        </p:nvSpPr>
        <p:spPr>
          <a:xfrm>
            <a:off x="4977439" y="369497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erce 9">
            <a:extLst>
              <a:ext uri="{FF2B5EF4-FFF2-40B4-BE49-F238E27FC236}">
                <a16:creationId xmlns="" xmlns:a16="http://schemas.microsoft.com/office/drawing/2014/main" id="{AB796E5C-3489-5F00-9CB4-E41F85D98065}"/>
              </a:ext>
            </a:extLst>
          </p:cNvPr>
          <p:cNvSpPr/>
          <p:nvPr/>
        </p:nvSpPr>
        <p:spPr>
          <a:xfrm>
            <a:off x="9520685" y="987724"/>
            <a:ext cx="186905" cy="18690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erce 10">
            <a:extLst>
              <a:ext uri="{FF2B5EF4-FFF2-40B4-BE49-F238E27FC236}">
                <a16:creationId xmlns="" xmlns:a16="http://schemas.microsoft.com/office/drawing/2014/main" id="{50AF82D3-8956-A51C-9DC2-F1869326FC1C}"/>
              </a:ext>
            </a:extLst>
          </p:cNvPr>
          <p:cNvSpPr/>
          <p:nvPr/>
        </p:nvSpPr>
        <p:spPr>
          <a:xfrm rot="1500000">
            <a:off x="11123541" y="144125"/>
            <a:ext cx="948905" cy="1063923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erce 11">
            <a:extLst>
              <a:ext uri="{FF2B5EF4-FFF2-40B4-BE49-F238E27FC236}">
                <a16:creationId xmlns="" xmlns:a16="http://schemas.microsoft.com/office/drawing/2014/main" id="{CE7B23B8-FBB1-A039-720C-2FE19772F888}"/>
              </a:ext>
            </a:extLst>
          </p:cNvPr>
          <p:cNvSpPr/>
          <p:nvPr/>
        </p:nvSpPr>
        <p:spPr>
          <a:xfrm rot="-1740000">
            <a:off x="218534" y="1145875"/>
            <a:ext cx="1107055" cy="1164565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3" descr="Obraz zawierający osoba, podłoże, pozujący, grupa&#10;&#10;Opis wygenerowany automatycznie">
            <a:extLst>
              <a:ext uri="{FF2B5EF4-FFF2-40B4-BE49-F238E27FC236}">
                <a16:creationId xmlns="" xmlns:a16="http://schemas.microsoft.com/office/drawing/2014/main" id="{531E75A5-9872-3275-3342-AA4AD528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1719532" y="2089078"/>
            <a:ext cx="5287992" cy="3959428"/>
          </a:xfrm>
          <a:prstGeom prst="rect">
            <a:avLst/>
          </a:prstGeom>
        </p:spPr>
      </p:pic>
      <p:pic>
        <p:nvPicPr>
          <p:cNvPr id="14" name="Obraz 14" descr="Obraz zawierający tekst, osoba, talerz&#10;&#10;Opis wygenerowany automatycznie">
            <a:extLst>
              <a:ext uri="{FF2B5EF4-FFF2-40B4-BE49-F238E27FC236}">
                <a16:creationId xmlns="" xmlns:a16="http://schemas.microsoft.com/office/drawing/2014/main" id="{C1384286-D3E9-1FDA-6861-9C2204955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" t="222" r="170" b="8335"/>
          <a:stretch/>
        </p:blipFill>
        <p:spPr>
          <a:xfrm rot="840000">
            <a:off x="8358616" y="2212430"/>
            <a:ext cx="3139491" cy="3604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794192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>
                <a:solidFill>
                  <a:schemeClr val="bg1"/>
                </a:solidFill>
                <a:latin typeface="Monotype Corsiva" pitchFamily="66" charset="0"/>
              </a:rPr>
              <a:t>Solidarni z Ukrainą	</a:t>
            </a:r>
            <a:endParaRPr lang="pl-PL" sz="8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278791885_830524821238936_8699272128037643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752" y="1680210"/>
            <a:ext cx="5586984" cy="4190238"/>
          </a:xfrm>
          <a:prstGeom prst="rect">
            <a:avLst/>
          </a:prstGeom>
        </p:spPr>
      </p:pic>
      <p:pic>
        <p:nvPicPr>
          <p:cNvPr id="5" name="Obraz 4" descr="278864988_719704479160825_9906531546885602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6040" y="2482596"/>
            <a:ext cx="5650992" cy="423824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8805204_1925501090969080_66838595027980451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192" y="259766"/>
            <a:ext cx="4636008" cy="6197872"/>
          </a:xfrm>
          <a:prstGeom prst="rect">
            <a:avLst/>
          </a:prstGeom>
        </p:spPr>
      </p:pic>
      <p:pic>
        <p:nvPicPr>
          <p:cNvPr id="5" name="Obraz 4" descr="278782035_1558507717851760_537205491782383220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864" y="318345"/>
            <a:ext cx="4617720" cy="6173421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6082C79-F068-105B-84A6-C189A387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596" y="623917"/>
            <a:ext cx="10515600" cy="1325563"/>
          </a:xfrm>
        </p:spPr>
        <p:txBody>
          <a:bodyPr>
            <a:norm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otype Corsiva"/>
                <a:cs typeface="Calibri Light"/>
              </a:rPr>
              <a:t>Warsztaty Wielkanocne</a:t>
            </a:r>
            <a:endParaRPr lang="pl-PL" sz="8000" dirty="0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Obraz 4" descr="Obraz zawierający roślina, kwiat, różowy&#10;&#10;Opis wygenerowany automatycznie">
            <a:extLst>
              <a:ext uri="{FF2B5EF4-FFF2-40B4-BE49-F238E27FC236}">
                <a16:creationId xmlns="" xmlns:a16="http://schemas.microsoft.com/office/drawing/2014/main" id="{E928DEE6-DC3E-EDB7-9F98-8BEF74BDD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3498" y="2412686"/>
            <a:ext cx="2502739" cy="3666047"/>
          </a:xfrm>
        </p:spPr>
      </p:pic>
      <p:pic>
        <p:nvPicPr>
          <p:cNvPr id="5" name="Obraz 5" descr="Obraz zawierający stół, wewnątrz, roślina&#10;&#10;Opis wygenerowany automatycznie">
            <a:extLst>
              <a:ext uri="{FF2B5EF4-FFF2-40B4-BE49-F238E27FC236}">
                <a16:creationId xmlns="" xmlns:a16="http://schemas.microsoft.com/office/drawing/2014/main" id="{C725E6A9-C642-88B9-BD77-55FC702E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7" y="2418195"/>
            <a:ext cx="2743200" cy="3660628"/>
          </a:xfrm>
          <a:prstGeom prst="rect">
            <a:avLst/>
          </a:prstGeom>
        </p:spPr>
      </p:pic>
      <p:pic>
        <p:nvPicPr>
          <p:cNvPr id="6" name="Obraz 6" descr="Obraz zawierający osoba, ściana, wewnątrz&#10;&#10;Opis wygenerowany automatycznie">
            <a:extLst>
              <a:ext uri="{FF2B5EF4-FFF2-40B4-BE49-F238E27FC236}">
                <a16:creationId xmlns="" xmlns:a16="http://schemas.microsoft.com/office/drawing/2014/main" id="{4DBF895F-89EC-A70E-9FCA-D640FDAF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418195"/>
            <a:ext cx="2743200" cy="3660628"/>
          </a:xfrm>
          <a:prstGeom prst="rect">
            <a:avLst/>
          </a:prstGeom>
        </p:spPr>
      </p:pic>
      <p:pic>
        <p:nvPicPr>
          <p:cNvPr id="7" name="Obraz 7" descr="Obraz zawierający wewnątrz, osoba&#10;&#10;Opis wygenerowany automatycznie">
            <a:extLst>
              <a:ext uri="{FF2B5EF4-FFF2-40B4-BE49-F238E27FC236}">
                <a16:creationId xmlns="" xmlns:a16="http://schemas.microsoft.com/office/drawing/2014/main" id="{BBA23776-C556-4BA1-4C09-E29EB67DE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87" y="2418195"/>
            <a:ext cx="2743200" cy="3660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305865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7928453_740641073592074_247194380562767603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84" y="455168"/>
            <a:ext cx="4315206" cy="5753608"/>
          </a:xfrm>
          <a:prstGeom prst="rect">
            <a:avLst/>
          </a:prstGeom>
        </p:spPr>
      </p:pic>
      <p:pic>
        <p:nvPicPr>
          <p:cNvPr id="6" name="Obraz 5" descr="277975512_1007924846485451_870348092276942415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4096" y="438912"/>
            <a:ext cx="4291584" cy="572211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>
                <a:solidFill>
                  <a:schemeClr val="bg1"/>
                </a:solidFill>
                <a:latin typeface="Monotype Corsiva" pitchFamily="66" charset="0"/>
              </a:rPr>
              <a:t>Kiermasz wielkanocny 2022</a:t>
            </a:r>
            <a:endParaRPr lang="pl-PL" sz="6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278642976_1299613390527982_737707281223666493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9736" y="1335024"/>
            <a:ext cx="6973824" cy="523036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8692188_1137800603621353_47547428490079082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88" y="347471"/>
            <a:ext cx="4640446" cy="6203805"/>
          </a:xfrm>
          <a:prstGeom prst="rect">
            <a:avLst/>
          </a:prstGeom>
        </p:spPr>
      </p:pic>
      <p:pic>
        <p:nvPicPr>
          <p:cNvPr id="5" name="Obraz 4" descr="278765294_507288954376370_55516941185382687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4920" y="365760"/>
            <a:ext cx="4644164" cy="6208776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8696328_524725755751968_397999887689970113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554" y="251370"/>
            <a:ext cx="4640400" cy="6203744"/>
          </a:xfrm>
          <a:prstGeom prst="rect">
            <a:avLst/>
          </a:prstGeom>
        </p:spPr>
      </p:pic>
      <p:pic>
        <p:nvPicPr>
          <p:cNvPr id="5" name="Obraz 4" descr="278930509_3132897466924998_385827141523305867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5505" y="256032"/>
            <a:ext cx="4640400" cy="620374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8824412_360601846025733_682628029272909080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476" y="301752"/>
            <a:ext cx="4640400" cy="6203744"/>
          </a:xfrm>
          <a:prstGeom prst="rect">
            <a:avLst/>
          </a:prstGeom>
        </p:spPr>
      </p:pic>
      <p:pic>
        <p:nvPicPr>
          <p:cNvPr id="5" name="Obraz 4" descr="Podziekowanie-za-udzial-w-kiermaszu2022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295980"/>
            <a:ext cx="4407408" cy="623207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304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7200" dirty="0" smtClean="0">
                <a:solidFill>
                  <a:schemeClr val="bg1"/>
                </a:solidFill>
                <a:latin typeface="Monotype Corsiva" pitchFamily="66" charset="0"/>
              </a:rPr>
              <a:t>Dzień Dobra 2022</a:t>
            </a:r>
            <a:endParaRPr lang="pl-PL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Obraz 3" descr="278877079_361616525993631_822610646548654858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632" y="1188720"/>
            <a:ext cx="4117507" cy="5504688"/>
          </a:xfrm>
          <a:prstGeom prst="rect">
            <a:avLst/>
          </a:prstGeom>
        </p:spPr>
      </p:pic>
      <p:pic>
        <p:nvPicPr>
          <p:cNvPr id="5" name="Obraz 4" descr="SIOSTRA_FAUSTYNA-1024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20" y="1188720"/>
            <a:ext cx="5532120" cy="553212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BCA6ABF-FC24-5D52-B490-32A0C84D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chemeClr val="bg1"/>
                </a:solidFill>
                <a:latin typeface="Monotype Corsiva"/>
                <a:cs typeface="Calibri Light"/>
              </a:rPr>
              <a:t>Przez całą działalność Szkolnego </a:t>
            </a:r>
            <a:r>
              <a:rPr lang="pl-PL" dirty="0" smtClean="0">
                <a:solidFill>
                  <a:schemeClr val="bg1"/>
                </a:solidFill>
                <a:latin typeface="Monotype Corsiva"/>
                <a:cs typeface="Calibri Light"/>
              </a:rPr>
              <a:t>Koła </a:t>
            </a:r>
            <a:r>
              <a:rPr lang="pl-PL" dirty="0">
                <a:solidFill>
                  <a:schemeClr val="bg1"/>
                </a:solidFill>
                <a:latin typeface="Monotype Corsiva"/>
                <a:cs typeface="Calibri Light"/>
              </a:rPr>
              <a:t>CARITAS uczestniczymy w całorocznych akcjach takich jak:</a:t>
            </a:r>
            <a:endParaRPr lang="pl-PL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04F310D-DDAE-1267-9C17-E2D8C4D0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757"/>
            <a:ext cx="10515600" cy="4308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pl-PL" sz="4400" dirty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Zbiórka plastikowych nakrętek </a:t>
            </a:r>
            <a:r>
              <a:rPr lang="pl-PL" sz="44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dla </a:t>
            </a:r>
            <a:r>
              <a:rPr lang="pl-PL" sz="4400" dirty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Sandry Stec </a:t>
            </a:r>
          </a:p>
          <a:p>
            <a:pPr marL="514350" indent="-514350">
              <a:buAutoNum type="arabicParenR"/>
            </a:pPr>
            <a:r>
              <a:rPr lang="pl-PL" sz="4400" dirty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Zbiórka rolek papierowych dla podopiecznych warsztatów terapii </a:t>
            </a:r>
            <a:r>
              <a:rPr lang="pl-PL" sz="44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zajęciowych </a:t>
            </a:r>
            <a:r>
              <a:rPr lang="pl-PL" sz="4400" dirty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w Starych Oleszycach </a:t>
            </a:r>
          </a:p>
          <a:p>
            <a:pPr marL="514350" indent="-514350">
              <a:buAutoNum type="arabicParenR"/>
            </a:pPr>
            <a:r>
              <a:rPr lang="pl-PL" sz="4400" dirty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Zbiórka makulatury na budowę studni w </a:t>
            </a:r>
            <a:r>
              <a:rPr lang="pl-PL" sz="44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Afryce</a:t>
            </a:r>
          </a:p>
        </p:txBody>
      </p:sp>
    </p:spTree>
    <p:extLst>
      <p:ext uri="{BB962C8B-B14F-4D97-AF65-F5344CB8AC3E}">
        <p14:creationId xmlns="" xmlns:p14="http://schemas.microsoft.com/office/powerpoint/2010/main" val="322037430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215B597-8569-4B95-9535-55B301BA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>
                <a:solidFill>
                  <a:schemeClr val="bg1"/>
                </a:solidFill>
                <a:latin typeface="Monotype Corsiva" panose="03010101010201010101" pitchFamily="66" charset="0"/>
              </a:rPr>
              <a:t>Akcja „Tak pomagam” XVI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CD7F5454-0BF8-41FD-9EBD-03D93880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92" y="1955984"/>
            <a:ext cx="5970883" cy="4536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516EBFB4-E509-4847-AC94-AFDCBD9F3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49"/>
          <a:stretch/>
        </p:blipFill>
        <p:spPr bwMode="auto">
          <a:xfrm>
            <a:off x="657225" y="1955984"/>
            <a:ext cx="4565704" cy="4536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349269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BCA6ABF-FC24-5D52-B490-32A0C84D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Monotype Corsiva"/>
              </a:rPr>
              <a:t>                               Dziękujemy!</a:t>
            </a:r>
            <a:endParaRPr lang="pl-PL" dirty="0">
              <a:solidFill>
                <a:schemeClr val="bg1"/>
              </a:solidFill>
              <a:latin typeface="Monotype Corsiv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04F310D-DDAE-1267-9C17-E2D8C4D0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757"/>
            <a:ext cx="10515600" cy="4308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None/>
            </a:pPr>
            <a:endParaRPr lang="pl-PL" sz="4400" dirty="0" smtClean="0">
              <a:solidFill>
                <a:schemeClr val="bg1">
                  <a:lumMod val="85000"/>
                </a:schemeClr>
              </a:solidFill>
              <a:latin typeface="Monotype Corsiva"/>
              <a:cs typeface="Calibri"/>
            </a:endParaRPr>
          </a:p>
          <a:p>
            <a:pPr marL="514350" indent="-514350">
              <a:buNone/>
            </a:pPr>
            <a:endParaRPr lang="pl-PL" sz="4000" dirty="0" smtClean="0">
              <a:solidFill>
                <a:schemeClr val="bg1">
                  <a:lumMod val="85000"/>
                </a:schemeClr>
              </a:solidFill>
              <a:latin typeface="Monotype Corsiva"/>
              <a:cs typeface="Calibri"/>
            </a:endParaRPr>
          </a:p>
          <a:p>
            <a:pPr marL="514350" indent="-514350">
              <a:buNone/>
            </a:pPr>
            <a:endParaRPr lang="pl-PL" sz="4000" dirty="0" smtClean="0">
              <a:solidFill>
                <a:schemeClr val="bg1">
                  <a:lumMod val="85000"/>
                </a:schemeClr>
              </a:solidFill>
              <a:latin typeface="Monotype Corsiva"/>
              <a:cs typeface="Calibri"/>
            </a:endParaRPr>
          </a:p>
          <a:p>
            <a:pPr marL="514350" indent="-514350">
              <a:buNone/>
            </a:pP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    </a:t>
            </a:r>
          </a:p>
          <a:p>
            <a:pPr marL="514350" indent="-514350">
              <a:buNone/>
            </a:pP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     Prezentację przygotowała Nikola Wajs z kl. VIII</a:t>
            </a:r>
          </a:p>
        </p:txBody>
      </p:sp>
      <p:sp>
        <p:nvSpPr>
          <p:cNvPr id="4" name="Serce 3"/>
          <p:cNvSpPr/>
          <p:nvPr/>
        </p:nvSpPr>
        <p:spPr>
          <a:xfrm>
            <a:off x="5413248" y="2340864"/>
            <a:ext cx="1078992" cy="1060704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2037430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DD64151-9AB2-7363-C51A-DBA6B20C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15" y="255151"/>
            <a:ext cx="1191020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9600" dirty="0">
                <a:solidFill>
                  <a:schemeClr val="bg1"/>
                </a:solidFill>
                <a:latin typeface="Monotype Corsiva"/>
                <a:cs typeface="Calibri Light"/>
              </a:rPr>
              <a:t>J</a:t>
            </a:r>
            <a:r>
              <a:rPr lang="pl-PL" sz="8800" dirty="0">
                <a:solidFill>
                  <a:schemeClr val="bg1"/>
                </a:solidFill>
                <a:latin typeface="Monotype Corsiva"/>
                <a:cs typeface="Calibri Light"/>
              </a:rPr>
              <a:t>asełka szkolne</a:t>
            </a:r>
            <a:r>
              <a:rPr lang="pl-PL" sz="8800" dirty="0">
                <a:latin typeface="Monotype Corsiva"/>
                <a:cs typeface="Calibri Light"/>
              </a:rPr>
              <a:t> </a:t>
            </a:r>
            <a:endParaRPr lang="pl-PL" sz="8800" dirty="0">
              <a:latin typeface="Monotype Corsiva"/>
            </a:endParaRPr>
          </a:p>
        </p:txBody>
      </p:sp>
      <p:pic>
        <p:nvPicPr>
          <p:cNvPr id="4" name="Obraz 4" descr="Obraz zawierający tekst, osoba, pozujący, ubrany&#10;&#10;Opis wygenerowany automatycznie">
            <a:extLst>
              <a:ext uri="{FF2B5EF4-FFF2-40B4-BE49-F238E27FC236}">
                <a16:creationId xmlns="" xmlns:a16="http://schemas.microsoft.com/office/drawing/2014/main" id="{791F3A24-098A-BC19-7D2A-4CC855994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939" y="1721059"/>
            <a:ext cx="5905834" cy="4520364"/>
          </a:xfrm>
        </p:spPr>
      </p:pic>
      <p:pic>
        <p:nvPicPr>
          <p:cNvPr id="5" name="Grafika 5" descr="Twarz diabła z wypełnieniem z wypełnieniem pełnym">
            <a:extLst>
              <a:ext uri="{FF2B5EF4-FFF2-40B4-BE49-F238E27FC236}">
                <a16:creationId xmlns="" xmlns:a16="http://schemas.microsoft.com/office/drawing/2014/main" id="{66F5E4B0-4C17-BA0C-531B-D146E3CA9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0000">
            <a:off x="9417876" y="468864"/>
            <a:ext cx="2481532" cy="2481532"/>
          </a:xfrm>
          <a:prstGeom prst="rect">
            <a:avLst/>
          </a:prstGeom>
        </p:spPr>
      </p:pic>
      <p:pic>
        <p:nvPicPr>
          <p:cNvPr id="7" name="Grafika 7" descr="Twarz anioła z wypełnieniem z wypełnieniem pełnym">
            <a:extLst>
              <a:ext uri="{FF2B5EF4-FFF2-40B4-BE49-F238E27FC236}">
                <a16:creationId xmlns="" xmlns:a16="http://schemas.microsoft.com/office/drawing/2014/main" id="{120E7AE2-0451-ABB7-DFBC-6CE9A302A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1380000">
            <a:off x="173514" y="4234520"/>
            <a:ext cx="2582173" cy="2495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251592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FBB8BB5-0FF1-1002-204D-B3008809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182245"/>
            <a:ext cx="10515600" cy="1325563"/>
          </a:xfrm>
        </p:spPr>
        <p:txBody>
          <a:bodyPr>
            <a:norm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  <a:t>S</a:t>
            </a:r>
            <a:r>
              <a:rPr lang="pl-PL" sz="6600" dirty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  <a:t>łodkie </a:t>
            </a:r>
            <a:r>
              <a:rPr lang="pl-PL" sz="6600" dirty="0" smtClean="0">
                <a:solidFill>
                  <a:schemeClr val="bg1"/>
                </a:solidFill>
                <a:latin typeface="Monotype Corsiva"/>
                <a:ea typeface="Calibri Light"/>
                <a:cs typeface="Calibri Light"/>
              </a:rPr>
              <a:t>wtorki</a:t>
            </a:r>
            <a:r>
              <a:rPr lang="pl-PL" sz="6600" dirty="0">
                <a:latin typeface="Monotype Corsiva"/>
                <a:ea typeface="Calibri Light"/>
                <a:cs typeface="Calibri Light"/>
              </a:rPr>
              <a:t> </a:t>
            </a:r>
            <a:endParaRPr lang="pl-PL" sz="6600" dirty="0">
              <a:latin typeface="Monotype Corsiva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6DD488EB-7674-9BA1-74E9-6B11EB7322E2}"/>
              </a:ext>
            </a:extLst>
          </p:cNvPr>
          <p:cNvSpPr txBox="1"/>
          <p:nvPr/>
        </p:nvSpPr>
        <p:spPr>
          <a:xfrm>
            <a:off x="6970026" y="1201286"/>
            <a:ext cx="465199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Monotype Corsiva"/>
              </a:rPr>
              <a:t>ZBIÓRKA PIĘNIĘDZY DLA CHOREJ EMILKI </a:t>
            </a:r>
            <a:r>
              <a:rPr lang="pl-PL" sz="3200" dirty="0" smtClean="0">
                <a:solidFill>
                  <a:schemeClr val="bg1"/>
                </a:solidFill>
                <a:latin typeface="Monotype Corsiva"/>
              </a:rPr>
              <a:t>     Z </a:t>
            </a:r>
            <a:r>
              <a:rPr lang="pl-PL" sz="3200" dirty="0">
                <a:solidFill>
                  <a:schemeClr val="bg1"/>
                </a:solidFill>
                <a:latin typeface="Monotype Corsiva"/>
              </a:rPr>
              <a:t>OLESZYC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B9B254F6-D70F-3B43-2BFA-C13A1FAF91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821" y="1459087"/>
            <a:ext cx="5884779" cy="3391721"/>
          </a:xfrm>
          <a:prstGeom prst="rect">
            <a:avLst/>
          </a:prstGeom>
        </p:spPr>
      </p:pic>
      <p:pic>
        <p:nvPicPr>
          <p:cNvPr id="3" name="Obraz 5" descr="Obraz zawierający osoba, wewnątrz, podłoże, okno&#10;&#10;Opis wygenerowany automatycznie">
            <a:extLst>
              <a:ext uri="{FF2B5EF4-FFF2-40B4-BE49-F238E27FC236}">
                <a16:creationId xmlns="" xmlns:a16="http://schemas.microsoft.com/office/drawing/2014/main" id="{31323FEC-CA2A-35EB-3443-FF10F6F5D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0967" r="-261" b="346"/>
          <a:stretch/>
        </p:blipFill>
        <p:spPr>
          <a:xfrm>
            <a:off x="5874084" y="3215774"/>
            <a:ext cx="5604052" cy="3279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582574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2168" y="9411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  <a:t>Wigilijne Dzieło Pomocy Dzieciom </a:t>
            </a:r>
            <a:br>
              <a:rPr lang="pl-PL" sz="7200" dirty="0" smtClean="0">
                <a:solidFill>
                  <a:schemeClr val="bg1">
                    <a:lumMod val="85000"/>
                  </a:schemeClr>
                </a:solidFill>
                <a:latin typeface="Monotype Corsiva"/>
                <a:cs typeface="Calibri"/>
              </a:rPr>
            </a:br>
            <a:endParaRPr lang="pl-PL" sz="7200" dirty="0"/>
          </a:p>
        </p:txBody>
      </p:sp>
      <p:pic>
        <p:nvPicPr>
          <p:cNvPr id="4" name="Obraz 3" descr="wigilij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1934436"/>
            <a:ext cx="7144512" cy="475897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248</Words>
  <Application>Microsoft Office PowerPoint</Application>
  <PresentationFormat>Niestandardowy</PresentationFormat>
  <Paragraphs>78</Paragraphs>
  <Slides>60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Office Theme</vt:lpstr>
      <vt:lpstr>CARITAS</vt:lpstr>
      <vt:lpstr>2016 r. -2017 r.</vt:lpstr>
      <vt:lpstr>Powołanie Szkolnego Koła Caritas  </vt:lpstr>
      <vt:lpstr>Akcje charytatywne  w których braliśmy udział:</vt:lpstr>
      <vt:lpstr>Nasza pierwsza akcja                          Zbiórka pieniędzy dla chorej Emilki</vt:lpstr>
      <vt:lpstr>Akcja „Tak pomagam” XVI</vt:lpstr>
      <vt:lpstr>Jasełka szkolne </vt:lpstr>
      <vt:lpstr>Słodkie wtorki </vt:lpstr>
      <vt:lpstr>Wigilijne Dzieło Pomocy Dzieciom  </vt:lpstr>
      <vt:lpstr>Walentynki</vt:lpstr>
      <vt:lpstr>KILOMETRY DOBRA</vt:lpstr>
      <vt:lpstr>Slajd 12</vt:lpstr>
      <vt:lpstr>Pomoc rodzinie Matysów          z Niemstowa</vt:lpstr>
      <vt:lpstr>Peregrynacja Krzyża  św. Jana Pawła II</vt:lpstr>
      <vt:lpstr>R ODZINA     RODZINIE </vt:lpstr>
      <vt:lpstr>Międzynarodowy Dzień Wolontariatu  w Zamościu </vt:lpstr>
      <vt:lpstr>XVII Zbiórka żywności Caritas-                                                     „Tak. Pomagam!”</vt:lpstr>
      <vt:lpstr>Życie jest piękne</vt:lpstr>
      <vt:lpstr>Jałmużna Wielkopostna </vt:lpstr>
      <vt:lpstr>Kilometry Caritas </vt:lpstr>
      <vt:lpstr> </vt:lpstr>
      <vt:lpstr>Pieczenie pierniczków</vt:lpstr>
      <vt:lpstr>Warsztaty świąteczne</vt:lpstr>
      <vt:lpstr>Odwiedzenie podopiecznych ZOL</vt:lpstr>
      <vt:lpstr>JASEŁKA ''Wielkie Rzeczy Uczynił Mi''</vt:lpstr>
      <vt:lpstr>Slajd 26</vt:lpstr>
      <vt:lpstr>Slajd 27</vt:lpstr>
      <vt:lpstr>„Tak .Pomagam!” </vt:lpstr>
      <vt:lpstr>CZYTANIE MĘKI PAŃSKIEJ </vt:lpstr>
      <vt:lpstr>Slajd 30</vt:lpstr>
      <vt:lpstr>PAMIĘTAMY  o Zmarłych </vt:lpstr>
      <vt:lpstr>Tak. Pomagam!        XVII</vt:lpstr>
      <vt:lpstr>Spotkanie w zakładzie  opiekuńczo-leczniczym w Lubaczowie                                                     </vt:lpstr>
      <vt:lpstr>Tak! On jest królem. JASEŁKA</vt:lpstr>
      <vt:lpstr>Slajd 35</vt:lpstr>
      <vt:lpstr>Slajd 36</vt:lpstr>
      <vt:lpstr>Kiermasz Świąteczny </vt:lpstr>
      <vt:lpstr>Akcja „Wylosuj Anioła”</vt:lpstr>
      <vt:lpstr>Slajd 39</vt:lpstr>
      <vt:lpstr>Dzień papieski- Dzieło nowego tysiąclecia                                                              2020/2022 r.</vt:lpstr>
      <vt:lpstr>Sprzątanie Starego Cmentarza  „Szkoła Pamięta”</vt:lpstr>
      <vt:lpstr>Gala  - Talent Powiatu Lubaczowskiego</vt:lpstr>
      <vt:lpstr>Gala Wolontariatu</vt:lpstr>
      <vt:lpstr>Konkurs plastyczny  „PO PROSTU…  DAR Z SIEBIE…”</vt:lpstr>
      <vt:lpstr>Paczuszka dla Maluszka</vt:lpstr>
      <vt:lpstr>Slajd 46</vt:lpstr>
      <vt:lpstr>Slajd 47</vt:lpstr>
      <vt:lpstr>Słodka paczuszka dla seniora </vt:lpstr>
      <vt:lpstr>Slajd 49</vt:lpstr>
      <vt:lpstr>Solidarni z Ukrainą </vt:lpstr>
      <vt:lpstr>Slajd 51</vt:lpstr>
      <vt:lpstr>Warsztaty Wielkanocne</vt:lpstr>
      <vt:lpstr>Slajd 53</vt:lpstr>
      <vt:lpstr>Kiermasz wielkanocny 2022</vt:lpstr>
      <vt:lpstr>Slajd 55</vt:lpstr>
      <vt:lpstr>Slajd 56</vt:lpstr>
      <vt:lpstr>Slajd 57</vt:lpstr>
      <vt:lpstr>Dzień Dobra 2022</vt:lpstr>
      <vt:lpstr>Przez całą działalność Szkolnego Koła CARITAS uczestniczymy w całorocznych akcjach takich jak:</vt:lpstr>
      <vt:lpstr>                               Dziękujemy!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</dc:title>
  <dc:creator>Nikola Wajs</dc:creator>
  <cp:lastModifiedBy>Ela Dyndał</cp:lastModifiedBy>
  <cp:revision>398</cp:revision>
  <dcterms:created xsi:type="dcterms:W3CDTF">2022-02-03T10:05:35Z</dcterms:created>
  <dcterms:modified xsi:type="dcterms:W3CDTF">2022-04-24T09:46:36Z</dcterms:modified>
</cp:coreProperties>
</file>